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59"/>
  </p:notesMasterIdLst>
  <p:sldIdLst>
    <p:sldId id="256" r:id="rId5"/>
    <p:sldId id="270" r:id="rId6"/>
    <p:sldId id="281" r:id="rId7"/>
    <p:sldId id="342" r:id="rId8"/>
    <p:sldId id="341" r:id="rId9"/>
    <p:sldId id="282" r:id="rId10"/>
    <p:sldId id="283" r:id="rId11"/>
    <p:sldId id="284" r:id="rId12"/>
    <p:sldId id="285" r:id="rId13"/>
    <p:sldId id="287" r:id="rId14"/>
    <p:sldId id="288" r:id="rId15"/>
    <p:sldId id="290" r:id="rId16"/>
    <p:sldId id="291" r:id="rId17"/>
    <p:sldId id="292" r:id="rId18"/>
    <p:sldId id="294" r:id="rId19"/>
    <p:sldId id="295" r:id="rId20"/>
    <p:sldId id="296" r:id="rId21"/>
    <p:sldId id="297" r:id="rId22"/>
    <p:sldId id="299" r:id="rId23"/>
    <p:sldId id="300" r:id="rId24"/>
    <p:sldId id="301" r:id="rId25"/>
    <p:sldId id="302" r:id="rId26"/>
    <p:sldId id="304" r:id="rId27"/>
    <p:sldId id="305" r:id="rId28"/>
    <p:sldId id="306" r:id="rId29"/>
    <p:sldId id="307" r:id="rId30"/>
    <p:sldId id="308" r:id="rId31"/>
    <p:sldId id="309" r:id="rId32"/>
    <p:sldId id="311" r:id="rId33"/>
    <p:sldId id="312" r:id="rId34"/>
    <p:sldId id="313" r:id="rId35"/>
    <p:sldId id="314" r:id="rId36"/>
    <p:sldId id="315" r:id="rId37"/>
    <p:sldId id="316" r:id="rId38"/>
    <p:sldId id="317" r:id="rId39"/>
    <p:sldId id="318" r:id="rId40"/>
    <p:sldId id="319" r:id="rId41"/>
    <p:sldId id="320" r:id="rId42"/>
    <p:sldId id="321" r:id="rId43"/>
    <p:sldId id="322" r:id="rId44"/>
    <p:sldId id="323" r:id="rId45"/>
    <p:sldId id="324" r:id="rId46"/>
    <p:sldId id="326" r:id="rId47"/>
    <p:sldId id="327" r:id="rId48"/>
    <p:sldId id="328" r:id="rId49"/>
    <p:sldId id="329" r:id="rId50"/>
    <p:sldId id="330" r:id="rId51"/>
    <p:sldId id="331" r:id="rId52"/>
    <p:sldId id="333" r:id="rId53"/>
    <p:sldId id="336" r:id="rId54"/>
    <p:sldId id="337" r:id="rId55"/>
    <p:sldId id="338" r:id="rId56"/>
    <p:sldId id="339" r:id="rId57"/>
    <p:sldId id="340" r:id="rId5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19ED832-34E3-46F2-8AB9-9D0F9C33D54C}" v="2" dt="2020-05-21T22:48:12.157"/>
    <p1510:client id="{BED2A013-B7A8-4DC1-B42A-83E31542DD73}" v="11" dt="2020-06-01T21:08:45.666"/>
    <p1510:client id="{CC929441-38AA-4A81-B339-DAB209F0CAEB}" v="1" dt="2020-05-24T18:32:05.11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5" Type="http://schemas.openxmlformats.org/officeDocument/2006/relationships/slide" Target="slides/slide1.xml"/><Relationship Id="rId61" Type="http://schemas.openxmlformats.org/officeDocument/2006/relationships/viewProps" Target="viewProp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microsoft.com/office/2016/11/relationships/changesInfo" Target="changesInfos/changesInfo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presProps" Target="presProps.xml"/><Relationship Id="rId65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cos Fernandez" userId="S::marcos.fernandez@alu.inspt.utn.edu.ar::2296158c-9e51-4f25-a1ae-d55341a37e18" providerId="AD" clId="Web-{019ED832-34E3-46F2-8AB9-9D0F9C33D54C}"/>
    <pc:docChg chg="modSld">
      <pc:chgData name="Marcos Fernandez" userId="S::marcos.fernandez@alu.inspt.utn.edu.ar::2296158c-9e51-4f25-a1ae-d55341a37e18" providerId="AD" clId="Web-{019ED832-34E3-46F2-8AB9-9D0F9C33D54C}" dt="2020-05-21T22:48:12.142" v="1" actId="1076"/>
      <pc:docMkLst>
        <pc:docMk/>
      </pc:docMkLst>
      <pc:sldChg chg="modSp">
        <pc:chgData name="Marcos Fernandez" userId="S::marcos.fernandez@alu.inspt.utn.edu.ar::2296158c-9e51-4f25-a1ae-d55341a37e18" providerId="AD" clId="Web-{019ED832-34E3-46F2-8AB9-9D0F9C33D54C}" dt="2020-05-21T22:48:12.142" v="1" actId="1076"/>
        <pc:sldMkLst>
          <pc:docMk/>
          <pc:sldMk cId="2628781416" sldId="321"/>
        </pc:sldMkLst>
        <pc:picChg chg="mod">
          <ac:chgData name="Marcos Fernandez" userId="S::marcos.fernandez@alu.inspt.utn.edu.ar::2296158c-9e51-4f25-a1ae-d55341a37e18" providerId="AD" clId="Web-{019ED832-34E3-46F2-8AB9-9D0F9C33D54C}" dt="2020-05-21T22:48:12.142" v="1" actId="1076"/>
          <ac:picMkLst>
            <pc:docMk/>
            <pc:sldMk cId="2628781416" sldId="321"/>
            <ac:picMk id="2125" creationId="{00000000-0000-0000-0000-000000000000}"/>
          </ac:picMkLst>
        </pc:picChg>
      </pc:sldChg>
    </pc:docChg>
  </pc:docChgLst>
  <pc:docChgLst>
    <pc:chgData name="Wilfredo Ariel Delgadillo Castro" userId="S::wilfredo.delgadillo@alu.inspt.utn.edu.ar::7f75154f-6c67-4dd6-8166-45c6d572fc8a" providerId="AD" clId="Web-{CC929441-38AA-4A81-B339-DAB209F0CAEB}"/>
    <pc:docChg chg="modSld">
      <pc:chgData name="Wilfredo Ariel Delgadillo Castro" userId="S::wilfredo.delgadillo@alu.inspt.utn.edu.ar::7f75154f-6c67-4dd6-8166-45c6d572fc8a" providerId="AD" clId="Web-{CC929441-38AA-4A81-B339-DAB209F0CAEB}" dt="2020-05-24T18:32:05.115" v="0" actId="1076"/>
      <pc:docMkLst>
        <pc:docMk/>
      </pc:docMkLst>
      <pc:sldChg chg="modSp">
        <pc:chgData name="Wilfredo Ariel Delgadillo Castro" userId="S::wilfredo.delgadillo@alu.inspt.utn.edu.ar::7f75154f-6c67-4dd6-8166-45c6d572fc8a" providerId="AD" clId="Web-{CC929441-38AA-4A81-B339-DAB209F0CAEB}" dt="2020-05-24T18:32:05.115" v="0" actId="1076"/>
        <pc:sldMkLst>
          <pc:docMk/>
          <pc:sldMk cId="2628781416" sldId="321"/>
        </pc:sldMkLst>
        <pc:picChg chg="mod">
          <ac:chgData name="Wilfredo Ariel Delgadillo Castro" userId="S::wilfredo.delgadillo@alu.inspt.utn.edu.ar::7f75154f-6c67-4dd6-8166-45c6d572fc8a" providerId="AD" clId="Web-{CC929441-38AA-4A81-B339-DAB209F0CAEB}" dt="2020-05-24T18:32:05.115" v="0" actId="1076"/>
          <ac:picMkLst>
            <pc:docMk/>
            <pc:sldMk cId="2628781416" sldId="321"/>
            <ac:picMk id="2125" creationId="{00000000-0000-0000-0000-000000000000}"/>
          </ac:picMkLst>
        </pc:picChg>
      </pc:sldChg>
    </pc:docChg>
  </pc:docChgLst>
  <pc:docChgLst>
    <pc:chgData name="Sergio Leonardo Vigliecca" userId="S::sergio.vigliecca@alu.inspt.utn.edu.ar::d57e4adc-c00a-401e-853c-39ba84ce68bb" providerId="AD" clId="Web-{BED2A013-B7A8-4DC1-B42A-83E31542DD73}"/>
    <pc:docChg chg="modSld">
      <pc:chgData name="Sergio Leonardo Vigliecca" userId="S::sergio.vigliecca@alu.inspt.utn.edu.ar::d57e4adc-c00a-401e-853c-39ba84ce68bb" providerId="AD" clId="Web-{BED2A013-B7A8-4DC1-B42A-83E31542DD73}" dt="2020-06-01T21:08:45.635" v="10" actId="1076"/>
      <pc:docMkLst>
        <pc:docMk/>
      </pc:docMkLst>
      <pc:sldChg chg="modSp">
        <pc:chgData name="Sergio Leonardo Vigliecca" userId="S::sergio.vigliecca@alu.inspt.utn.edu.ar::d57e4adc-c00a-401e-853c-39ba84ce68bb" providerId="AD" clId="Web-{BED2A013-B7A8-4DC1-B42A-83E31542DD73}" dt="2020-06-01T21:08:45.635" v="10" actId="1076"/>
        <pc:sldMkLst>
          <pc:docMk/>
          <pc:sldMk cId="874360478" sldId="287"/>
        </pc:sldMkLst>
        <pc:picChg chg="mod">
          <ac:chgData name="Sergio Leonardo Vigliecca" userId="S::sergio.vigliecca@alu.inspt.utn.edu.ar::d57e4adc-c00a-401e-853c-39ba84ce68bb" providerId="AD" clId="Web-{BED2A013-B7A8-4DC1-B42A-83E31542DD73}" dt="2020-06-01T21:08:45.635" v="10" actId="1076"/>
          <ac:picMkLst>
            <pc:docMk/>
            <pc:sldMk cId="874360478" sldId="287"/>
            <ac:picMk id="1330" creationId="{00000000-0000-0000-0000-00000000000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88ACA5-8D6B-4E4D-AC5F-41AEEA4F8A96}" type="datetimeFigureOut">
              <a:rPr lang="es-AR" smtClean="0"/>
              <a:t>1/6/2020</a:t>
            </a:fld>
            <a:endParaRPr lang="es-AR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AR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37C60D-E96F-4220-9B87-D48A996AD372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769889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Shape 1262"/>
          <p:cNvSpPr txBox="1">
            <a:spLocks noGrp="1"/>
          </p:cNvSpPr>
          <p:nvPr>
            <p:ph type="sldNum" idx="12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</a:t>
            </a:fld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3" name="Shape 1263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19900" cy="383698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64" name="Shape 1264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872237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8" name="Shape 1468"/>
          <p:cNvSpPr txBox="1">
            <a:spLocks noGrp="1"/>
          </p:cNvSpPr>
          <p:nvPr>
            <p:ph type="sldNum" idx="12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14</a:t>
            </a:fld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9" name="Shape 1469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19900" cy="383698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70" name="Shape 1470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9490531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3" name="Shape 1483"/>
          <p:cNvSpPr txBox="1">
            <a:spLocks noGrp="1"/>
          </p:cNvSpPr>
          <p:nvPr>
            <p:ph type="sldNum" idx="12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15</a:t>
            </a:fld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Shape 1484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19900" cy="383698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85" name="Shape 1485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518980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0" name="Shape 1490"/>
          <p:cNvSpPr txBox="1">
            <a:spLocks noGrp="1"/>
          </p:cNvSpPr>
          <p:nvPr>
            <p:ph type="sldNum" idx="12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16</a:t>
            </a:fld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1" name="Shape 1491"/>
          <p:cNvSpPr>
            <a:spLocks noGrp="1" noRot="1" noChangeAspect="1"/>
          </p:cNvSpPr>
          <p:nvPr>
            <p:ph type="sldImg" idx="2"/>
          </p:nvPr>
        </p:nvSpPr>
        <p:spPr>
          <a:xfrm>
            <a:off x="363538" y="892175"/>
            <a:ext cx="6376987" cy="35877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92" name="Shape 1492"/>
          <p:cNvSpPr txBox="1">
            <a:spLocks noGrp="1"/>
          </p:cNvSpPr>
          <p:nvPr>
            <p:ph type="body" idx="1"/>
          </p:nvPr>
        </p:nvSpPr>
        <p:spPr>
          <a:xfrm>
            <a:off x="946150" y="4865688"/>
            <a:ext cx="5207000" cy="4308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9222216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4" name="Shape 1534"/>
          <p:cNvSpPr txBox="1">
            <a:spLocks noGrp="1"/>
          </p:cNvSpPr>
          <p:nvPr>
            <p:ph type="sldNum" idx="12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17</a:t>
            </a:fld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5" name="Shape 1535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19900" cy="383698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36" name="Shape 153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1287151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1" name="Shape 1541"/>
          <p:cNvSpPr txBox="1">
            <a:spLocks noGrp="1"/>
          </p:cNvSpPr>
          <p:nvPr>
            <p:ph type="sldNum" idx="12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18</a:t>
            </a:fld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2" name="Shape 1542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19900" cy="383698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43" name="Shape 1543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96632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7" name="Shape 1557"/>
          <p:cNvSpPr txBox="1">
            <a:spLocks noGrp="1"/>
          </p:cNvSpPr>
          <p:nvPr>
            <p:ph type="sldNum" idx="12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19</a:t>
            </a:fld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8" name="Shape 1558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19900" cy="383698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59" name="Shape 1559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750630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4" name="Shape 1634"/>
          <p:cNvSpPr txBox="1">
            <a:spLocks noGrp="1"/>
          </p:cNvSpPr>
          <p:nvPr>
            <p:ph type="sldNum" idx="12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</a:t>
            </a:fld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5" name="Shape 1635"/>
          <p:cNvSpPr>
            <a:spLocks noGrp="1" noRot="1" noChangeAspect="1"/>
          </p:cNvSpPr>
          <p:nvPr>
            <p:ph type="sldImg" idx="2"/>
          </p:nvPr>
        </p:nvSpPr>
        <p:spPr>
          <a:xfrm>
            <a:off x="363538" y="892175"/>
            <a:ext cx="6376987" cy="35877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636" name="Shape 1636"/>
          <p:cNvSpPr txBox="1">
            <a:spLocks noGrp="1"/>
          </p:cNvSpPr>
          <p:nvPr>
            <p:ph type="body" idx="1"/>
          </p:nvPr>
        </p:nvSpPr>
        <p:spPr>
          <a:xfrm>
            <a:off x="946150" y="4865688"/>
            <a:ext cx="5207000" cy="4308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46956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7" name="Shape 1647"/>
          <p:cNvSpPr txBox="1">
            <a:spLocks noGrp="1"/>
          </p:cNvSpPr>
          <p:nvPr>
            <p:ph type="sldNum" idx="12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21</a:t>
            </a:fld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8" name="Shape 1648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19900" cy="383698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649" name="Shape 1649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13575615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Shape 1661"/>
          <p:cNvSpPr txBox="1">
            <a:spLocks noGrp="1"/>
          </p:cNvSpPr>
          <p:nvPr>
            <p:ph type="sldNum" idx="12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22</a:t>
            </a:fld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2" name="Shape 1662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19900" cy="383698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663" name="Shape 1663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4337369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9" name="Shape 1709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0" name="Shape 1710"/>
          <p:cNvSpPr>
            <a:spLocks noGrp="1" noRot="1" noChangeAspect="1"/>
          </p:cNvSpPr>
          <p:nvPr>
            <p:ph type="sldImg" idx="2"/>
          </p:nvPr>
        </p:nvSpPr>
        <p:spPr>
          <a:xfrm>
            <a:off x="393700" y="692150"/>
            <a:ext cx="6070600" cy="34163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80698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Shape 1270"/>
          <p:cNvSpPr txBox="1">
            <a:spLocks noGrp="1"/>
          </p:cNvSpPr>
          <p:nvPr>
            <p:ph type="sldNum" idx="12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6</a:t>
            </a:fld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1" name="Shape 1271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19900" cy="383698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72" name="Shape 1272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55776095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Shape 1720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1" name="Shape 1721"/>
          <p:cNvSpPr>
            <a:spLocks noGrp="1" noRot="1" noChangeAspect="1"/>
          </p:cNvSpPr>
          <p:nvPr>
            <p:ph type="sldImg" idx="2"/>
          </p:nvPr>
        </p:nvSpPr>
        <p:spPr>
          <a:xfrm>
            <a:off x="393700" y="692150"/>
            <a:ext cx="6070600" cy="34163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3289749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5" name="Shape 1745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6" name="Shape 1746"/>
          <p:cNvSpPr>
            <a:spLocks noGrp="1" noRot="1" noChangeAspect="1"/>
          </p:cNvSpPr>
          <p:nvPr>
            <p:ph type="sldImg" idx="2"/>
          </p:nvPr>
        </p:nvSpPr>
        <p:spPr>
          <a:xfrm>
            <a:off x="393700" y="692150"/>
            <a:ext cx="6070600" cy="34163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7360778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6" name="Shape 1756"/>
          <p:cNvSpPr txBox="1">
            <a:spLocks noGrp="1"/>
          </p:cNvSpPr>
          <p:nvPr>
            <p:ph type="sldNum" idx="12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26</a:t>
            </a:fld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7" name="Shape 1757"/>
          <p:cNvSpPr>
            <a:spLocks noGrp="1" noRot="1" noChangeAspect="1"/>
          </p:cNvSpPr>
          <p:nvPr>
            <p:ph type="sldImg" idx="2"/>
          </p:nvPr>
        </p:nvSpPr>
        <p:spPr>
          <a:xfrm>
            <a:off x="363538" y="892175"/>
            <a:ext cx="6376987" cy="35877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758" name="Shape 1758"/>
          <p:cNvSpPr txBox="1">
            <a:spLocks noGrp="1"/>
          </p:cNvSpPr>
          <p:nvPr>
            <p:ph type="body" idx="1"/>
          </p:nvPr>
        </p:nvSpPr>
        <p:spPr>
          <a:xfrm>
            <a:off x="946150" y="4865688"/>
            <a:ext cx="5207000" cy="4308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2402841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5" name="Shape 1765"/>
          <p:cNvSpPr txBox="1">
            <a:spLocks noGrp="1"/>
          </p:cNvSpPr>
          <p:nvPr>
            <p:ph type="sldNum" idx="12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27</a:t>
            </a:fld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6" name="Shape 1766"/>
          <p:cNvSpPr>
            <a:spLocks noGrp="1" noRot="1" noChangeAspect="1"/>
          </p:cNvSpPr>
          <p:nvPr>
            <p:ph type="sldImg" idx="2"/>
          </p:nvPr>
        </p:nvSpPr>
        <p:spPr>
          <a:xfrm>
            <a:off x="363538" y="892175"/>
            <a:ext cx="6376987" cy="35877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767" name="Shape 1767"/>
          <p:cNvSpPr txBox="1">
            <a:spLocks noGrp="1"/>
          </p:cNvSpPr>
          <p:nvPr>
            <p:ph type="body" idx="1"/>
          </p:nvPr>
        </p:nvSpPr>
        <p:spPr>
          <a:xfrm>
            <a:off x="946150" y="4865688"/>
            <a:ext cx="5207000" cy="4308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5243515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9" name="Shape 1779"/>
          <p:cNvSpPr txBox="1">
            <a:spLocks noGrp="1"/>
          </p:cNvSpPr>
          <p:nvPr>
            <p:ph type="sldNum" idx="12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28</a:t>
            </a:fld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0" name="Shape 1780"/>
          <p:cNvSpPr>
            <a:spLocks noGrp="1" noRot="1" noChangeAspect="1"/>
          </p:cNvSpPr>
          <p:nvPr>
            <p:ph type="sldImg" idx="2"/>
          </p:nvPr>
        </p:nvSpPr>
        <p:spPr>
          <a:xfrm>
            <a:off x="363538" y="892175"/>
            <a:ext cx="6376987" cy="35877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781" name="Shape 1781"/>
          <p:cNvSpPr txBox="1">
            <a:spLocks noGrp="1"/>
          </p:cNvSpPr>
          <p:nvPr>
            <p:ph type="body" idx="1"/>
          </p:nvPr>
        </p:nvSpPr>
        <p:spPr>
          <a:xfrm>
            <a:off x="946150" y="4865688"/>
            <a:ext cx="5207000" cy="4308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443085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8" name="Shape 1818"/>
          <p:cNvSpPr txBox="1">
            <a:spLocks noGrp="1"/>
          </p:cNvSpPr>
          <p:nvPr>
            <p:ph type="sldNum" idx="12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29</a:t>
            </a:fld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9" name="Shape 1819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19900" cy="383698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20" name="Shape 1820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0065898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0" name="Shape 1840"/>
          <p:cNvSpPr txBox="1">
            <a:spLocks noGrp="1"/>
          </p:cNvSpPr>
          <p:nvPr>
            <p:ph type="sldNum" idx="12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30</a:t>
            </a:fld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1" name="Shape 1841"/>
          <p:cNvSpPr>
            <a:spLocks noGrp="1" noRot="1" noChangeAspect="1"/>
          </p:cNvSpPr>
          <p:nvPr>
            <p:ph type="sldImg" idx="2"/>
          </p:nvPr>
        </p:nvSpPr>
        <p:spPr>
          <a:xfrm>
            <a:off x="363538" y="892175"/>
            <a:ext cx="6376987" cy="35877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42" name="Shape 1842"/>
          <p:cNvSpPr txBox="1">
            <a:spLocks noGrp="1"/>
          </p:cNvSpPr>
          <p:nvPr>
            <p:ph type="body" idx="1"/>
          </p:nvPr>
        </p:nvSpPr>
        <p:spPr>
          <a:xfrm>
            <a:off x="946150" y="4865688"/>
            <a:ext cx="5207000" cy="4308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4775888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2" name="Shape 1852"/>
          <p:cNvSpPr txBox="1">
            <a:spLocks noGrp="1"/>
          </p:cNvSpPr>
          <p:nvPr>
            <p:ph type="sldNum" idx="12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31</a:t>
            </a:fld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3" name="Shape 1853"/>
          <p:cNvSpPr>
            <a:spLocks noGrp="1" noRot="1" noChangeAspect="1"/>
          </p:cNvSpPr>
          <p:nvPr>
            <p:ph type="sldImg" idx="2"/>
          </p:nvPr>
        </p:nvSpPr>
        <p:spPr>
          <a:xfrm>
            <a:off x="363538" y="892175"/>
            <a:ext cx="6376987" cy="35877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54" name="Shape 1854"/>
          <p:cNvSpPr txBox="1">
            <a:spLocks noGrp="1"/>
          </p:cNvSpPr>
          <p:nvPr>
            <p:ph type="body" idx="1"/>
          </p:nvPr>
        </p:nvSpPr>
        <p:spPr>
          <a:xfrm>
            <a:off x="946150" y="4865688"/>
            <a:ext cx="5207000" cy="4308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5941296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Shape 1882"/>
          <p:cNvSpPr txBox="1">
            <a:spLocks noGrp="1"/>
          </p:cNvSpPr>
          <p:nvPr>
            <p:ph type="sldNum" idx="12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32</a:t>
            </a:fld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3" name="Shape 1883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19900" cy="383698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84" name="Shape 1884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88298491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2" name="Shape 1892"/>
          <p:cNvSpPr txBox="1">
            <a:spLocks noGrp="1"/>
          </p:cNvSpPr>
          <p:nvPr>
            <p:ph type="sldNum" idx="12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33</a:t>
            </a:fld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3" name="Shape 1893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19900" cy="383698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94" name="Shape 1894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643961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6" name="Shape 128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7" name="Shape 1287"/>
          <p:cNvSpPr>
            <a:spLocks noGrp="1" noRot="1" noChangeAspect="1"/>
          </p:cNvSpPr>
          <p:nvPr>
            <p:ph type="sldImg" idx="2"/>
          </p:nvPr>
        </p:nvSpPr>
        <p:spPr>
          <a:xfrm>
            <a:off x="393700" y="692150"/>
            <a:ext cx="6070600" cy="34163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8058996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" name="Shape 1904"/>
          <p:cNvSpPr txBox="1">
            <a:spLocks noGrp="1"/>
          </p:cNvSpPr>
          <p:nvPr>
            <p:ph type="sldNum" idx="12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34</a:t>
            </a:fld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5" name="Shape 1905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19900" cy="383698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906" name="Shape 190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9075297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Shape 1969"/>
          <p:cNvSpPr txBox="1">
            <a:spLocks noGrp="1"/>
          </p:cNvSpPr>
          <p:nvPr>
            <p:ph type="sldNum" idx="12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35</a:t>
            </a:fld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0" name="Shape 1970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19900" cy="383698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971" name="Shape 1971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544401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7" name="Shape 1977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8" name="Shape 1978"/>
          <p:cNvSpPr>
            <a:spLocks noGrp="1" noRot="1" noChangeAspect="1"/>
          </p:cNvSpPr>
          <p:nvPr>
            <p:ph type="sldImg" idx="2"/>
          </p:nvPr>
        </p:nvSpPr>
        <p:spPr>
          <a:xfrm>
            <a:off x="393700" y="692150"/>
            <a:ext cx="6070600" cy="34163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0399829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8" name="Shape 198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9" name="Shape 1989"/>
          <p:cNvSpPr>
            <a:spLocks noGrp="1" noRot="1" noChangeAspect="1"/>
          </p:cNvSpPr>
          <p:nvPr>
            <p:ph type="sldImg" idx="2"/>
          </p:nvPr>
        </p:nvSpPr>
        <p:spPr>
          <a:xfrm>
            <a:off x="393700" y="692150"/>
            <a:ext cx="6070600" cy="34163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3655939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0" name="Shape 2000"/>
          <p:cNvSpPr txBox="1">
            <a:spLocks noGrp="1"/>
          </p:cNvSpPr>
          <p:nvPr>
            <p:ph type="sldNum" idx="12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38</a:t>
            </a:fld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1" name="Shape 2001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19900" cy="383698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002" name="Shape 2002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68582750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Shape 205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7" name="Shape 2057"/>
          <p:cNvSpPr>
            <a:spLocks noGrp="1" noRot="1" noChangeAspect="1"/>
          </p:cNvSpPr>
          <p:nvPr>
            <p:ph type="sldImg" idx="2"/>
          </p:nvPr>
        </p:nvSpPr>
        <p:spPr>
          <a:xfrm>
            <a:off x="393700" y="692150"/>
            <a:ext cx="6070600" cy="34163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4612886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7" name="Shape 2127"/>
          <p:cNvSpPr txBox="1">
            <a:spLocks noGrp="1"/>
          </p:cNvSpPr>
          <p:nvPr>
            <p:ph type="sldNum" idx="12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40</a:t>
            </a:fld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8" name="Shape 2128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19900" cy="383698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129" name="Shape 2129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3139701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5" name="Shape 2135"/>
          <p:cNvSpPr txBox="1">
            <a:spLocks noGrp="1"/>
          </p:cNvSpPr>
          <p:nvPr>
            <p:ph type="sldNum" idx="12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41</a:t>
            </a:fld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6" name="Shape 2136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19900" cy="383698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137" name="Shape 2137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07301816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7" name="Shape 2157"/>
          <p:cNvSpPr txBox="1">
            <a:spLocks noGrp="1"/>
          </p:cNvSpPr>
          <p:nvPr>
            <p:ph type="sldNum" idx="12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42</a:t>
            </a:fld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8" name="Shape 2158"/>
          <p:cNvSpPr>
            <a:spLocks noGrp="1" noRot="1" noChangeAspect="1"/>
          </p:cNvSpPr>
          <p:nvPr>
            <p:ph type="sldImg" idx="2"/>
          </p:nvPr>
        </p:nvSpPr>
        <p:spPr>
          <a:xfrm>
            <a:off x="363538" y="892175"/>
            <a:ext cx="6376987" cy="35877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159" name="Shape 2159"/>
          <p:cNvSpPr txBox="1">
            <a:spLocks noGrp="1"/>
          </p:cNvSpPr>
          <p:nvPr>
            <p:ph type="body" idx="1"/>
          </p:nvPr>
        </p:nvSpPr>
        <p:spPr>
          <a:xfrm>
            <a:off x="946150" y="4865688"/>
            <a:ext cx="5207000" cy="4308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83396718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Shape 2196"/>
          <p:cNvSpPr txBox="1">
            <a:spLocks noGrp="1"/>
          </p:cNvSpPr>
          <p:nvPr>
            <p:ph type="sldNum" idx="12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43</a:t>
            </a:fld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7" name="Shape 2197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19900" cy="383698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198" name="Shape 219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5108697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2" name="Shape 1292"/>
          <p:cNvSpPr txBox="1"/>
          <p:nvPr/>
        </p:nvSpPr>
        <p:spPr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8</a:t>
            </a:fld>
            <a:endParaRPr sz="1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3" name="Shape 1293"/>
          <p:cNvSpPr>
            <a:spLocks noGrp="1" noRot="1" noChangeAspect="1"/>
          </p:cNvSpPr>
          <p:nvPr>
            <p:ph type="sldImg" idx="2"/>
          </p:nvPr>
        </p:nvSpPr>
        <p:spPr>
          <a:xfrm>
            <a:off x="363538" y="892175"/>
            <a:ext cx="6376987" cy="35877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94" name="Shape 1294"/>
          <p:cNvSpPr txBox="1">
            <a:spLocks noGrp="1"/>
          </p:cNvSpPr>
          <p:nvPr>
            <p:ph type="body" idx="1"/>
          </p:nvPr>
        </p:nvSpPr>
        <p:spPr>
          <a:xfrm>
            <a:off x="946150" y="4865688"/>
            <a:ext cx="5207000" cy="4308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60233510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6" name="Shape 2206"/>
          <p:cNvSpPr txBox="1">
            <a:spLocks noGrp="1"/>
          </p:cNvSpPr>
          <p:nvPr>
            <p:ph type="sldNum" idx="12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44</a:t>
            </a:fld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Shape 2207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19900" cy="383698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08" name="Shape 220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336388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Shape 2237"/>
          <p:cNvSpPr txBox="1">
            <a:spLocks noGrp="1"/>
          </p:cNvSpPr>
          <p:nvPr>
            <p:ph type="sldNum" idx="12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45</a:t>
            </a:fld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8" name="Shape 2238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19900" cy="383698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39" name="Shape 2239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90248447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3" name="Shape 2273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4" name="Shape 2274"/>
          <p:cNvSpPr>
            <a:spLocks noGrp="1" noRot="1" noChangeAspect="1"/>
          </p:cNvSpPr>
          <p:nvPr>
            <p:ph type="sldImg" idx="2"/>
          </p:nvPr>
        </p:nvSpPr>
        <p:spPr>
          <a:xfrm>
            <a:off x="393700" y="692150"/>
            <a:ext cx="6070600" cy="34163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0402293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9" name="Shape 2289"/>
          <p:cNvSpPr txBox="1">
            <a:spLocks noGrp="1"/>
          </p:cNvSpPr>
          <p:nvPr>
            <p:ph type="sldNum" idx="12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47</a:t>
            </a:fld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0" name="Shape 2290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19900" cy="383698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91" name="Shape 2291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00587967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8" name="Shape 2308"/>
          <p:cNvSpPr txBox="1">
            <a:spLocks noGrp="1"/>
          </p:cNvSpPr>
          <p:nvPr>
            <p:ph type="sldNum" idx="12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48</a:t>
            </a:fld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9" name="Shape 2309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19900" cy="383698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310" name="Shape 2310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79826082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1" name="Shape 2371"/>
          <p:cNvSpPr txBox="1">
            <a:spLocks noGrp="1"/>
          </p:cNvSpPr>
          <p:nvPr>
            <p:ph type="sldNum" idx="12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49</a:t>
            </a:fld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2" name="Shape 2372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19900" cy="383698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373" name="Shape 2373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20795756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4" name="Shape 2394"/>
          <p:cNvSpPr txBox="1">
            <a:spLocks noGrp="1"/>
          </p:cNvSpPr>
          <p:nvPr>
            <p:ph type="sldNum" idx="12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50</a:t>
            </a:fld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5" name="Shape 2395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19900" cy="383698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396" name="Shape 239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6216873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4" name="Shape 2404"/>
          <p:cNvSpPr txBox="1">
            <a:spLocks noGrp="1"/>
          </p:cNvSpPr>
          <p:nvPr>
            <p:ph type="sldNum" idx="12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51</a:t>
            </a:fld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5" name="Shape 2405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19900" cy="383698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406" name="Shape 240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6058811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3" name="Shape 2413"/>
          <p:cNvSpPr txBox="1">
            <a:spLocks noGrp="1"/>
          </p:cNvSpPr>
          <p:nvPr>
            <p:ph type="sldNum" idx="12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52</a:t>
            </a:fld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4" name="Shape 2414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19900" cy="383698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415" name="Shape 2415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8763248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3" name="Shape 2513"/>
          <p:cNvSpPr txBox="1">
            <a:spLocks noGrp="1"/>
          </p:cNvSpPr>
          <p:nvPr>
            <p:ph type="sldNum" idx="12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53</a:t>
            </a:fld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4" name="Shape 2514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19900" cy="383698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515" name="Shape 2515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0135702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9" name="Shape 1309"/>
          <p:cNvSpPr txBox="1">
            <a:spLocks noGrp="1"/>
          </p:cNvSpPr>
          <p:nvPr>
            <p:ph type="sldNum" idx="12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9</a:t>
            </a:fld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0" name="Shape 1310"/>
          <p:cNvSpPr>
            <a:spLocks noGrp="1" noRot="1" noChangeAspect="1"/>
          </p:cNvSpPr>
          <p:nvPr>
            <p:ph type="sldImg" idx="2"/>
          </p:nvPr>
        </p:nvSpPr>
        <p:spPr>
          <a:xfrm>
            <a:off x="363538" y="892175"/>
            <a:ext cx="6376987" cy="35877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311" name="Shape 1311"/>
          <p:cNvSpPr txBox="1">
            <a:spLocks noGrp="1"/>
          </p:cNvSpPr>
          <p:nvPr>
            <p:ph type="body" idx="1"/>
          </p:nvPr>
        </p:nvSpPr>
        <p:spPr>
          <a:xfrm>
            <a:off x="946150" y="4865688"/>
            <a:ext cx="5207000" cy="4308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1334020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Shape 1326"/>
          <p:cNvSpPr txBox="1">
            <a:spLocks noGrp="1"/>
          </p:cNvSpPr>
          <p:nvPr>
            <p:ph type="sldNum" idx="12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10</a:t>
            </a:fld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7" name="Shape 1327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19900" cy="383698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328" name="Shape 132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2661263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3" name="Shape 1333"/>
          <p:cNvSpPr txBox="1">
            <a:spLocks noGrp="1"/>
          </p:cNvSpPr>
          <p:nvPr>
            <p:ph type="sldNum" idx="12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11</a:t>
            </a:fld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4" name="Shape 1334"/>
          <p:cNvSpPr>
            <a:spLocks noGrp="1" noRot="1" noChangeAspect="1"/>
          </p:cNvSpPr>
          <p:nvPr>
            <p:ph type="sldImg" idx="2"/>
          </p:nvPr>
        </p:nvSpPr>
        <p:spPr>
          <a:xfrm>
            <a:off x="363538" y="892175"/>
            <a:ext cx="6376987" cy="35877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335" name="Shape 1335"/>
          <p:cNvSpPr txBox="1">
            <a:spLocks noGrp="1"/>
          </p:cNvSpPr>
          <p:nvPr>
            <p:ph type="body" idx="1"/>
          </p:nvPr>
        </p:nvSpPr>
        <p:spPr>
          <a:xfrm>
            <a:off x="946150" y="4865688"/>
            <a:ext cx="5207000" cy="4308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5714321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" name="Shape 1413"/>
          <p:cNvSpPr txBox="1">
            <a:spLocks noGrp="1"/>
          </p:cNvSpPr>
          <p:nvPr>
            <p:ph type="sldNum" idx="12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12</a:t>
            </a:fld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4" name="Shape 1414"/>
          <p:cNvSpPr>
            <a:spLocks noGrp="1" noRot="1" noChangeAspect="1"/>
          </p:cNvSpPr>
          <p:nvPr>
            <p:ph type="sldImg" idx="2"/>
          </p:nvPr>
        </p:nvSpPr>
        <p:spPr>
          <a:xfrm>
            <a:off x="363538" y="892175"/>
            <a:ext cx="6376987" cy="35877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15" name="Shape 1415"/>
          <p:cNvSpPr txBox="1">
            <a:spLocks noGrp="1"/>
          </p:cNvSpPr>
          <p:nvPr>
            <p:ph type="body" idx="1"/>
          </p:nvPr>
        </p:nvSpPr>
        <p:spPr>
          <a:xfrm>
            <a:off x="946150" y="4865688"/>
            <a:ext cx="5207000" cy="4308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397750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2" name="Shape 1422"/>
          <p:cNvSpPr txBox="1">
            <a:spLocks noGrp="1"/>
          </p:cNvSpPr>
          <p:nvPr>
            <p:ph type="sldNum" idx="12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13</a:t>
            </a:fld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Shape 1423"/>
          <p:cNvSpPr>
            <a:spLocks noGrp="1" noRot="1" noChangeAspect="1"/>
          </p:cNvSpPr>
          <p:nvPr>
            <p:ph type="sldImg" idx="2"/>
          </p:nvPr>
        </p:nvSpPr>
        <p:spPr>
          <a:xfrm>
            <a:off x="363538" y="892175"/>
            <a:ext cx="6376987" cy="35877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24" name="Shape 1424"/>
          <p:cNvSpPr txBox="1">
            <a:spLocks noGrp="1"/>
          </p:cNvSpPr>
          <p:nvPr>
            <p:ph type="body" idx="1"/>
          </p:nvPr>
        </p:nvSpPr>
        <p:spPr>
          <a:xfrm>
            <a:off x="946150" y="4865688"/>
            <a:ext cx="5207000" cy="4308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917434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6/1/2020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texto encima de los objetos" type="txOverObj">
  <p:cSld name="Título y texto encima de los objetos"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 txBox="1">
            <a:spLocks noGrp="1"/>
          </p:cNvSpPr>
          <p:nvPr>
            <p:ph type="title"/>
          </p:nvPr>
        </p:nvSpPr>
        <p:spPr>
          <a:xfrm>
            <a:off x="2438400" y="350838"/>
            <a:ext cx="9474200" cy="563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rbel"/>
              <a:buNone/>
              <a:defRPr sz="4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80" name="Shape 180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2185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449580" algn="l" rtl="0">
              <a:spcBef>
                <a:spcPts val="480"/>
              </a:spcBef>
              <a:spcAft>
                <a:spcPts val="0"/>
              </a:spcAft>
              <a:buClr>
                <a:srgbClr val="1186C3"/>
              </a:buClr>
              <a:buSzPts val="348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412750" algn="l" rtl="0">
              <a:spcBef>
                <a:spcPts val="600"/>
              </a:spcBef>
              <a:spcAft>
                <a:spcPts val="0"/>
              </a:spcAft>
              <a:buClr>
                <a:srgbClr val="1186C3"/>
              </a:buClr>
              <a:buSzPts val="29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94335" algn="l" rtl="0">
              <a:spcBef>
                <a:spcPts val="600"/>
              </a:spcBef>
              <a:spcAft>
                <a:spcPts val="0"/>
              </a:spcAft>
              <a:buClr>
                <a:srgbClr val="1186C3"/>
              </a:buClr>
              <a:buSzPts val="261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75919" algn="l" rtl="0">
              <a:spcBef>
                <a:spcPts val="600"/>
              </a:spcBef>
              <a:spcAft>
                <a:spcPts val="0"/>
              </a:spcAft>
              <a:buClr>
                <a:srgbClr val="1186C3"/>
              </a:buClr>
              <a:buSzPts val="232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57504" algn="l" rtl="0">
              <a:spcBef>
                <a:spcPts val="600"/>
              </a:spcBef>
              <a:spcAft>
                <a:spcPts val="0"/>
              </a:spcAft>
              <a:buClr>
                <a:srgbClr val="1186C3"/>
              </a:buClr>
              <a:buSzPts val="203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57504" algn="l" rtl="0">
              <a:spcBef>
                <a:spcPts val="600"/>
              </a:spcBef>
              <a:spcAft>
                <a:spcPts val="0"/>
              </a:spcAft>
              <a:buClr>
                <a:srgbClr val="1186C3"/>
              </a:buClr>
              <a:buSzPts val="203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57504" algn="l" rtl="0">
              <a:spcBef>
                <a:spcPts val="600"/>
              </a:spcBef>
              <a:spcAft>
                <a:spcPts val="0"/>
              </a:spcAft>
              <a:buClr>
                <a:srgbClr val="1186C3"/>
              </a:buClr>
              <a:buSzPts val="203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57504" algn="l" rtl="0">
              <a:spcBef>
                <a:spcPts val="600"/>
              </a:spcBef>
              <a:spcAft>
                <a:spcPts val="0"/>
              </a:spcAft>
              <a:buClr>
                <a:srgbClr val="1186C3"/>
              </a:buClr>
              <a:buSzPts val="203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57504" algn="l" rtl="0">
              <a:spcBef>
                <a:spcPts val="600"/>
              </a:spcBef>
              <a:spcAft>
                <a:spcPts val="600"/>
              </a:spcAft>
              <a:buClr>
                <a:srgbClr val="1186C3"/>
              </a:buClr>
              <a:buSzPts val="203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81" name="Shape 181"/>
          <p:cNvSpPr txBox="1">
            <a:spLocks noGrp="1"/>
          </p:cNvSpPr>
          <p:nvPr>
            <p:ph type="body" idx="2"/>
          </p:nvPr>
        </p:nvSpPr>
        <p:spPr>
          <a:xfrm>
            <a:off x="609600" y="3938589"/>
            <a:ext cx="10972800" cy="2187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449580" algn="l" rtl="0">
              <a:spcBef>
                <a:spcPts val="480"/>
              </a:spcBef>
              <a:spcAft>
                <a:spcPts val="0"/>
              </a:spcAft>
              <a:buClr>
                <a:srgbClr val="1186C3"/>
              </a:buClr>
              <a:buSzPts val="348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412750" algn="l" rtl="0">
              <a:spcBef>
                <a:spcPts val="600"/>
              </a:spcBef>
              <a:spcAft>
                <a:spcPts val="0"/>
              </a:spcAft>
              <a:buClr>
                <a:srgbClr val="1186C3"/>
              </a:buClr>
              <a:buSzPts val="29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94335" algn="l" rtl="0">
              <a:spcBef>
                <a:spcPts val="600"/>
              </a:spcBef>
              <a:spcAft>
                <a:spcPts val="0"/>
              </a:spcAft>
              <a:buClr>
                <a:srgbClr val="1186C3"/>
              </a:buClr>
              <a:buSzPts val="261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75919" algn="l" rtl="0">
              <a:spcBef>
                <a:spcPts val="600"/>
              </a:spcBef>
              <a:spcAft>
                <a:spcPts val="0"/>
              </a:spcAft>
              <a:buClr>
                <a:srgbClr val="1186C3"/>
              </a:buClr>
              <a:buSzPts val="232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57504" algn="l" rtl="0">
              <a:spcBef>
                <a:spcPts val="600"/>
              </a:spcBef>
              <a:spcAft>
                <a:spcPts val="0"/>
              </a:spcAft>
              <a:buClr>
                <a:srgbClr val="1186C3"/>
              </a:buClr>
              <a:buSzPts val="203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57504" algn="l" rtl="0">
              <a:spcBef>
                <a:spcPts val="600"/>
              </a:spcBef>
              <a:spcAft>
                <a:spcPts val="0"/>
              </a:spcAft>
              <a:buClr>
                <a:srgbClr val="1186C3"/>
              </a:buClr>
              <a:buSzPts val="203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57504" algn="l" rtl="0">
              <a:spcBef>
                <a:spcPts val="600"/>
              </a:spcBef>
              <a:spcAft>
                <a:spcPts val="0"/>
              </a:spcAft>
              <a:buClr>
                <a:srgbClr val="1186C3"/>
              </a:buClr>
              <a:buSzPts val="203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57504" algn="l" rtl="0">
              <a:spcBef>
                <a:spcPts val="600"/>
              </a:spcBef>
              <a:spcAft>
                <a:spcPts val="0"/>
              </a:spcAft>
              <a:buClr>
                <a:srgbClr val="1186C3"/>
              </a:buClr>
              <a:buSzPts val="203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57504" algn="l" rtl="0">
              <a:spcBef>
                <a:spcPts val="600"/>
              </a:spcBef>
              <a:spcAft>
                <a:spcPts val="600"/>
              </a:spcAft>
              <a:buClr>
                <a:srgbClr val="1186C3"/>
              </a:buClr>
              <a:buSzPts val="203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716346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6/1/2020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6/1/2020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6/1/2020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6/1/2020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6/1/2020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1" r:id="rId3"/>
    <p:sldLayoutId id="2147483666" r:id="rId4"/>
    <p:sldLayoutId id="2147483653" r:id="rId5"/>
    <p:sldLayoutId id="2147483654" r:id="rId6"/>
    <p:sldLayoutId id="2147483655" r:id="rId7"/>
    <p:sldLayoutId id="2147483667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8" r:id="rId15"/>
    <p:sldLayoutId id="2147483659" r:id="rId16"/>
    <p:sldLayoutId id="2147483670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png"/><Relationship Id="rId4" Type="http://schemas.openxmlformats.org/officeDocument/2006/relationships/image" Target="../media/image4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80.png"/><Relationship Id="rId7" Type="http://schemas.openxmlformats.org/officeDocument/2006/relationships/image" Target="../media/image8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Relationship Id="rId9" Type="http://schemas.openxmlformats.org/officeDocument/2006/relationships/image" Target="../media/image8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4.png"/><Relationship Id="rId4" Type="http://schemas.openxmlformats.org/officeDocument/2006/relationships/image" Target="../media/image8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7" Type="http://schemas.openxmlformats.org/officeDocument/2006/relationships/image" Target="../media/image9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1.png"/><Relationship Id="rId5" Type="http://schemas.openxmlformats.org/officeDocument/2006/relationships/image" Target="../media/image84.png"/><Relationship Id="rId4" Type="http://schemas.openxmlformats.org/officeDocument/2006/relationships/image" Target="../media/image9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9.png"/><Relationship Id="rId5" Type="http://schemas.openxmlformats.org/officeDocument/2006/relationships/image" Target="../media/image64.png"/><Relationship Id="rId4" Type="http://schemas.openxmlformats.org/officeDocument/2006/relationships/image" Target="../media/image9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102.png"/><Relationship Id="rId7" Type="http://schemas.openxmlformats.org/officeDocument/2006/relationships/image" Target="../media/image10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106.png"/><Relationship Id="rId9" Type="http://schemas.openxmlformats.org/officeDocument/2006/relationships/image" Target="../media/image111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3" Type="http://schemas.openxmlformats.org/officeDocument/2006/relationships/image" Target="../media/image112.png"/><Relationship Id="rId7" Type="http://schemas.openxmlformats.org/officeDocument/2006/relationships/image" Target="../media/image11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5.png"/><Relationship Id="rId5" Type="http://schemas.openxmlformats.org/officeDocument/2006/relationships/image" Target="../media/image114.png"/><Relationship Id="rId10" Type="http://schemas.openxmlformats.org/officeDocument/2006/relationships/image" Target="../media/image119.png"/><Relationship Id="rId4" Type="http://schemas.openxmlformats.org/officeDocument/2006/relationships/image" Target="../media/image113.png"/><Relationship Id="rId9" Type="http://schemas.openxmlformats.org/officeDocument/2006/relationships/image" Target="../media/image11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jp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jp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4.png"/><Relationship Id="rId5" Type="http://schemas.openxmlformats.org/officeDocument/2006/relationships/image" Target="../media/image133.png"/><Relationship Id="rId4" Type="http://schemas.openxmlformats.org/officeDocument/2006/relationships/image" Target="../media/image13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jp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hyperlink" Target="mailto:ricardo.defrance@inspt.utn.edu.ar" TargetMode="Externa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695" y="292122"/>
            <a:ext cx="1000125" cy="101917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1394" y="2993030"/>
            <a:ext cx="2027215" cy="1549296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682478" y="3121347"/>
            <a:ext cx="83647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36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LABORATORIO DE MEDICIONES</a:t>
            </a:r>
          </a:p>
        </p:txBody>
      </p:sp>
      <p:cxnSp>
        <p:nvCxnSpPr>
          <p:cNvPr id="8" name="Conector recto 7"/>
          <p:cNvCxnSpPr/>
          <p:nvPr/>
        </p:nvCxnSpPr>
        <p:spPr>
          <a:xfrm flipH="1">
            <a:off x="682478" y="3778208"/>
            <a:ext cx="7444092" cy="0"/>
          </a:xfrm>
          <a:prstGeom prst="line">
            <a:avLst/>
          </a:prstGeom>
          <a:ln w="9525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uadroTexto 10"/>
          <p:cNvSpPr txBox="1"/>
          <p:nvPr/>
        </p:nvSpPr>
        <p:spPr>
          <a:xfrm>
            <a:off x="682478" y="6156102"/>
            <a:ext cx="49069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Lic. Prof. Ricardo G. Defrance</a:t>
            </a:r>
          </a:p>
        </p:txBody>
      </p:sp>
    </p:spTree>
    <p:extLst>
      <p:ext uri="{BB962C8B-B14F-4D97-AF65-F5344CB8AC3E}">
        <p14:creationId xmlns:p14="http://schemas.microsoft.com/office/powerpoint/2010/main" val="9284846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0" name="Shape 13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58522" y="-67127"/>
            <a:ext cx="4835396" cy="65822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743604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7" name="Shape 1337"/>
          <p:cNvPicPr preferRelativeResize="0"/>
          <p:nvPr/>
        </p:nvPicPr>
        <p:blipFill rotWithShape="1">
          <a:blip r:embed="rId3">
            <a:alphaModFix/>
          </a:blip>
          <a:srcRect l="8653" t="6234" r="18529" b="10954"/>
          <a:stretch/>
        </p:blipFill>
        <p:spPr>
          <a:xfrm>
            <a:off x="1939432" y="631066"/>
            <a:ext cx="6315925" cy="558983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586135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3499" y="997911"/>
            <a:ext cx="5563472" cy="4743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7139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7" name="Shape 1427"/>
          <p:cNvSpPr/>
          <p:nvPr/>
        </p:nvSpPr>
        <p:spPr>
          <a:xfrm>
            <a:off x="335880" y="610875"/>
            <a:ext cx="4270375" cy="519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r>
              <a:rPr lang="en-US" sz="2800" b="1" dirty="0" err="1">
                <a:solidFill>
                  <a:schemeClr val="accent5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Tensión</a:t>
            </a:r>
            <a:r>
              <a:rPr lang="en-US" sz="2800" b="1" dirty="0">
                <a:solidFill>
                  <a:schemeClr val="accent5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 de </a:t>
            </a:r>
            <a:r>
              <a:rPr lang="en-US" sz="2800" b="1" dirty="0" err="1">
                <a:solidFill>
                  <a:schemeClr val="accent5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Prueba</a:t>
            </a:r>
            <a:endParaRPr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7579" y="2601533"/>
            <a:ext cx="6654695" cy="2167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7316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2" name="Shape 1472"/>
          <p:cNvPicPr preferRelativeResize="0"/>
          <p:nvPr/>
        </p:nvPicPr>
        <p:blipFill rotWithShape="1">
          <a:blip r:embed="rId3">
            <a:alphaModFix/>
          </a:blip>
          <a:srcRect l="21428" r="13392"/>
          <a:stretch/>
        </p:blipFill>
        <p:spPr>
          <a:xfrm>
            <a:off x="1970467" y="1228666"/>
            <a:ext cx="6446464" cy="4837284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824953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7" name="Shape 148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4139" y="1597068"/>
            <a:ext cx="3671887" cy="35163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8" name="Shape 148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04815" y="2189967"/>
            <a:ext cx="4952330" cy="233051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591819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4" name="Shape 149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71800" y="1219201"/>
            <a:ext cx="6057900" cy="1362075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</p:pic>
      <p:pic>
        <p:nvPicPr>
          <p:cNvPr id="1495" name="Shape 149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933700" y="2743200"/>
            <a:ext cx="6286500" cy="14097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</p:pic>
      <p:sp>
        <p:nvSpPr>
          <p:cNvPr id="1496" name="Shape 1496"/>
          <p:cNvSpPr/>
          <p:nvPr/>
        </p:nvSpPr>
        <p:spPr>
          <a:xfrm>
            <a:off x="6024563" y="3068638"/>
            <a:ext cx="1943100" cy="863600"/>
          </a:xfrm>
          <a:prstGeom prst="rect">
            <a:avLst/>
          </a:prstGeom>
          <a:solidFill>
            <a:srgbClr val="FFFF99">
              <a:alpha val="22745"/>
            </a:srgbClr>
          </a:solidFill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chemeClr val="dk1"/>
              </a:buClr>
            </a:pP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7" name="Shape 1497"/>
          <p:cNvSpPr/>
          <p:nvPr/>
        </p:nvSpPr>
        <p:spPr>
          <a:xfrm>
            <a:off x="2867025" y="4419600"/>
            <a:ext cx="5372100" cy="131445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8" name="Shape 1498"/>
          <p:cNvSpPr/>
          <p:nvPr/>
        </p:nvSpPr>
        <p:spPr>
          <a:xfrm>
            <a:off x="5586413" y="4448176"/>
            <a:ext cx="228600" cy="54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000000"/>
              </a:buClr>
            </a:pPr>
            <a:r>
              <a:rPr lang="en-US" sz="3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9" name="Shape 1499"/>
          <p:cNvSpPr/>
          <p:nvPr/>
        </p:nvSpPr>
        <p:spPr>
          <a:xfrm>
            <a:off x="3181350" y="4713289"/>
            <a:ext cx="541338" cy="8032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92551" y="0"/>
                </a:moveTo>
                <a:lnTo>
                  <a:pt x="119999" y="9723"/>
                </a:lnTo>
                <a:lnTo>
                  <a:pt x="27448" y="120000"/>
                </a:lnTo>
                <a:lnTo>
                  <a:pt x="0" y="111462"/>
                </a:lnTo>
                <a:lnTo>
                  <a:pt x="92551" y="0"/>
                </a:lnTo>
                <a:close/>
              </a:path>
            </a:pathLst>
          </a:custGeom>
          <a:solidFill>
            <a:srgbClr val="FEFDF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0" name="Shape 1500"/>
          <p:cNvSpPr/>
          <p:nvPr/>
        </p:nvSpPr>
        <p:spPr>
          <a:xfrm>
            <a:off x="3162300" y="4722813"/>
            <a:ext cx="579438" cy="7937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11280"/>
                </a:moveTo>
                <a:lnTo>
                  <a:pt x="23671" y="0"/>
                </a:lnTo>
                <a:lnTo>
                  <a:pt x="119999" y="107040"/>
                </a:lnTo>
                <a:lnTo>
                  <a:pt x="96328" y="120000"/>
                </a:lnTo>
                <a:lnTo>
                  <a:pt x="0" y="11280"/>
                </a:lnTo>
                <a:close/>
              </a:path>
            </a:pathLst>
          </a:custGeom>
          <a:solidFill>
            <a:srgbClr val="FEFDF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1" name="Shape 1501"/>
          <p:cNvSpPr/>
          <p:nvPr/>
        </p:nvSpPr>
        <p:spPr>
          <a:xfrm>
            <a:off x="2971800" y="5033964"/>
            <a:ext cx="979488" cy="179387"/>
          </a:xfrm>
          <a:prstGeom prst="rect">
            <a:avLst/>
          </a:prstGeom>
          <a:solidFill>
            <a:srgbClr val="FEFDFC"/>
          </a:solidFill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chemeClr val="dk1"/>
              </a:buClr>
            </a:pP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2" name="Shape 1502"/>
          <p:cNvCxnSpPr/>
          <p:nvPr/>
        </p:nvCxnSpPr>
        <p:spPr>
          <a:xfrm>
            <a:off x="2971800" y="5129213"/>
            <a:ext cx="960438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503" name="Shape 1503"/>
          <p:cNvSpPr/>
          <p:nvPr/>
        </p:nvSpPr>
        <p:spPr>
          <a:xfrm>
            <a:off x="4132264" y="5062539"/>
            <a:ext cx="655637" cy="23653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62818"/>
                </a:moveTo>
                <a:lnTo>
                  <a:pt x="5230" y="28993"/>
                </a:lnTo>
                <a:lnTo>
                  <a:pt x="12203" y="9664"/>
                </a:lnTo>
                <a:lnTo>
                  <a:pt x="20920" y="0"/>
                </a:lnTo>
                <a:lnTo>
                  <a:pt x="29636" y="0"/>
                </a:lnTo>
                <a:lnTo>
                  <a:pt x="39806" y="19328"/>
                </a:lnTo>
                <a:lnTo>
                  <a:pt x="53753" y="62818"/>
                </a:lnTo>
                <a:lnTo>
                  <a:pt x="65956" y="100671"/>
                </a:lnTo>
                <a:lnTo>
                  <a:pt x="76416" y="120000"/>
                </a:lnTo>
                <a:lnTo>
                  <a:pt x="88619" y="120000"/>
                </a:lnTo>
                <a:lnTo>
                  <a:pt x="99079" y="110335"/>
                </a:lnTo>
                <a:lnTo>
                  <a:pt x="109539" y="86174"/>
                </a:lnTo>
                <a:lnTo>
                  <a:pt x="120000" y="53154"/>
                </a:ln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4" name="Shape 1504"/>
          <p:cNvSpPr/>
          <p:nvPr/>
        </p:nvSpPr>
        <p:spPr>
          <a:xfrm>
            <a:off x="4132264" y="5148264"/>
            <a:ext cx="655637" cy="23653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62013"/>
                </a:moveTo>
                <a:lnTo>
                  <a:pt x="6973" y="28187"/>
                </a:lnTo>
                <a:lnTo>
                  <a:pt x="13946" y="9664"/>
                </a:lnTo>
                <a:lnTo>
                  <a:pt x="22663" y="0"/>
                </a:lnTo>
                <a:lnTo>
                  <a:pt x="31380" y="4832"/>
                </a:lnTo>
                <a:lnTo>
                  <a:pt x="41549" y="23355"/>
                </a:lnTo>
                <a:lnTo>
                  <a:pt x="65956" y="100671"/>
                </a:lnTo>
                <a:lnTo>
                  <a:pt x="71186" y="115167"/>
                </a:lnTo>
                <a:lnTo>
                  <a:pt x="76416" y="120000"/>
                </a:lnTo>
                <a:lnTo>
                  <a:pt x="88619" y="120000"/>
                </a:lnTo>
                <a:lnTo>
                  <a:pt x="99079" y="110335"/>
                </a:lnTo>
                <a:lnTo>
                  <a:pt x="109539" y="91006"/>
                </a:lnTo>
                <a:lnTo>
                  <a:pt x="120000" y="57181"/>
                </a:ln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5" name="Shape 1505"/>
          <p:cNvSpPr/>
          <p:nvPr/>
        </p:nvSpPr>
        <p:spPr>
          <a:xfrm>
            <a:off x="4132264" y="5062539"/>
            <a:ext cx="655637" cy="23653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62818"/>
                </a:moveTo>
                <a:lnTo>
                  <a:pt x="5230" y="28993"/>
                </a:lnTo>
                <a:lnTo>
                  <a:pt x="12203" y="9664"/>
                </a:lnTo>
                <a:lnTo>
                  <a:pt x="20920" y="0"/>
                </a:lnTo>
                <a:lnTo>
                  <a:pt x="29636" y="0"/>
                </a:lnTo>
                <a:lnTo>
                  <a:pt x="39806" y="19328"/>
                </a:lnTo>
                <a:lnTo>
                  <a:pt x="53753" y="62818"/>
                </a:lnTo>
                <a:lnTo>
                  <a:pt x="65956" y="100671"/>
                </a:lnTo>
                <a:lnTo>
                  <a:pt x="76416" y="120000"/>
                </a:lnTo>
                <a:lnTo>
                  <a:pt x="88619" y="120000"/>
                </a:lnTo>
                <a:lnTo>
                  <a:pt x="99079" y="110335"/>
                </a:lnTo>
                <a:lnTo>
                  <a:pt x="109539" y="86174"/>
                </a:lnTo>
                <a:lnTo>
                  <a:pt x="120000" y="53154"/>
                </a:ln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6" name="Shape 1506"/>
          <p:cNvSpPr/>
          <p:nvPr/>
        </p:nvSpPr>
        <p:spPr>
          <a:xfrm>
            <a:off x="4113214" y="5043488"/>
            <a:ext cx="693737" cy="28416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56312"/>
                </a:moveTo>
                <a:lnTo>
                  <a:pt x="4942" y="20111"/>
                </a:lnTo>
                <a:lnTo>
                  <a:pt x="9885" y="8044"/>
                </a:lnTo>
                <a:lnTo>
                  <a:pt x="19771" y="0"/>
                </a:lnTo>
                <a:lnTo>
                  <a:pt x="32951" y="0"/>
                </a:lnTo>
                <a:lnTo>
                  <a:pt x="42562" y="16089"/>
                </a:lnTo>
                <a:lnTo>
                  <a:pt x="57391" y="56312"/>
                </a:lnTo>
                <a:lnTo>
                  <a:pt x="67276" y="83798"/>
                </a:lnTo>
                <a:lnTo>
                  <a:pt x="75514" y="99888"/>
                </a:lnTo>
                <a:lnTo>
                  <a:pt x="85400" y="99888"/>
                </a:lnTo>
                <a:lnTo>
                  <a:pt x="95286" y="87821"/>
                </a:lnTo>
                <a:lnTo>
                  <a:pt x="103524" y="71731"/>
                </a:lnTo>
                <a:lnTo>
                  <a:pt x="113409" y="48268"/>
                </a:lnTo>
                <a:lnTo>
                  <a:pt x="120000" y="60335"/>
                </a:lnTo>
                <a:lnTo>
                  <a:pt x="108466" y="87821"/>
                </a:lnTo>
                <a:lnTo>
                  <a:pt x="96933" y="111955"/>
                </a:lnTo>
                <a:lnTo>
                  <a:pt x="88695" y="120000"/>
                </a:lnTo>
                <a:lnTo>
                  <a:pt x="73867" y="120000"/>
                </a:lnTo>
                <a:lnTo>
                  <a:pt x="60686" y="95865"/>
                </a:lnTo>
                <a:lnTo>
                  <a:pt x="50800" y="67709"/>
                </a:lnTo>
                <a:lnTo>
                  <a:pt x="37620" y="32178"/>
                </a:lnTo>
                <a:lnTo>
                  <a:pt x="29656" y="20111"/>
                </a:lnTo>
                <a:lnTo>
                  <a:pt x="23066" y="20111"/>
                </a:lnTo>
                <a:lnTo>
                  <a:pt x="16475" y="28156"/>
                </a:lnTo>
                <a:lnTo>
                  <a:pt x="13180" y="32178"/>
                </a:lnTo>
                <a:lnTo>
                  <a:pt x="8237" y="63687"/>
                </a:lnTo>
                <a:lnTo>
                  <a:pt x="0" y="56312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7" name="Shape 1507"/>
          <p:cNvSpPr/>
          <p:nvPr/>
        </p:nvSpPr>
        <p:spPr>
          <a:xfrm>
            <a:off x="4113214" y="4940301"/>
            <a:ext cx="693737" cy="2825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55955"/>
                </a:moveTo>
                <a:lnTo>
                  <a:pt x="4942" y="19550"/>
                </a:lnTo>
                <a:lnTo>
                  <a:pt x="9885" y="8089"/>
                </a:lnTo>
                <a:lnTo>
                  <a:pt x="19771" y="0"/>
                </a:lnTo>
                <a:lnTo>
                  <a:pt x="32951" y="0"/>
                </a:lnTo>
                <a:lnTo>
                  <a:pt x="42562" y="15505"/>
                </a:lnTo>
                <a:lnTo>
                  <a:pt x="55743" y="55955"/>
                </a:lnTo>
                <a:lnTo>
                  <a:pt x="65629" y="84269"/>
                </a:lnTo>
                <a:lnTo>
                  <a:pt x="72219" y="92359"/>
                </a:lnTo>
                <a:lnTo>
                  <a:pt x="75514" y="100449"/>
                </a:lnTo>
                <a:lnTo>
                  <a:pt x="85400" y="100449"/>
                </a:lnTo>
                <a:lnTo>
                  <a:pt x="95286" y="88314"/>
                </a:lnTo>
                <a:lnTo>
                  <a:pt x="103524" y="72134"/>
                </a:lnTo>
                <a:lnTo>
                  <a:pt x="113409" y="47865"/>
                </a:lnTo>
                <a:lnTo>
                  <a:pt x="120000" y="60000"/>
                </a:lnTo>
                <a:lnTo>
                  <a:pt x="108466" y="88314"/>
                </a:lnTo>
                <a:lnTo>
                  <a:pt x="96933" y="111910"/>
                </a:lnTo>
                <a:lnTo>
                  <a:pt x="88695" y="120000"/>
                </a:lnTo>
                <a:lnTo>
                  <a:pt x="73867" y="120000"/>
                </a:lnTo>
                <a:lnTo>
                  <a:pt x="62334" y="100449"/>
                </a:lnTo>
                <a:lnTo>
                  <a:pt x="59038" y="96404"/>
                </a:lnTo>
                <a:lnTo>
                  <a:pt x="49153" y="68089"/>
                </a:lnTo>
                <a:lnTo>
                  <a:pt x="37620" y="31685"/>
                </a:lnTo>
                <a:lnTo>
                  <a:pt x="29656" y="19550"/>
                </a:lnTo>
                <a:lnTo>
                  <a:pt x="23066" y="19550"/>
                </a:lnTo>
                <a:lnTo>
                  <a:pt x="16475" y="27640"/>
                </a:lnTo>
                <a:lnTo>
                  <a:pt x="13180" y="31685"/>
                </a:lnTo>
                <a:lnTo>
                  <a:pt x="8237" y="64044"/>
                </a:lnTo>
                <a:lnTo>
                  <a:pt x="0" y="55955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8" name="Shape 1508"/>
          <p:cNvSpPr/>
          <p:nvPr/>
        </p:nvSpPr>
        <p:spPr>
          <a:xfrm>
            <a:off x="5045076" y="5043488"/>
            <a:ext cx="47625" cy="444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chemeClr val="dk1"/>
              </a:buClr>
            </a:pP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9" name="Shape 1509"/>
          <p:cNvSpPr/>
          <p:nvPr/>
        </p:nvSpPr>
        <p:spPr>
          <a:xfrm>
            <a:off x="5064125" y="5043489"/>
            <a:ext cx="1301750" cy="47625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chemeClr val="dk1"/>
              </a:buClr>
            </a:pP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0" name="Shape 1510"/>
          <p:cNvSpPr/>
          <p:nvPr/>
        </p:nvSpPr>
        <p:spPr>
          <a:xfrm>
            <a:off x="6346826" y="5062538"/>
            <a:ext cx="47625" cy="42545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chemeClr val="dk1"/>
              </a:buClr>
            </a:pP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11" name="Shape 1511"/>
          <p:cNvGrpSpPr/>
          <p:nvPr/>
        </p:nvGrpSpPr>
        <p:grpSpPr>
          <a:xfrm>
            <a:off x="7117584" y="4868864"/>
            <a:ext cx="577045" cy="507015"/>
            <a:chOff x="1956" y="1389"/>
            <a:chExt cx="939" cy="928"/>
          </a:xfrm>
        </p:grpSpPr>
        <p:sp>
          <p:nvSpPr>
            <p:cNvPr id="1512" name="Shape 1512"/>
            <p:cNvSpPr/>
            <p:nvPr/>
          </p:nvSpPr>
          <p:spPr>
            <a:xfrm>
              <a:off x="2336" y="1389"/>
              <a:ext cx="182" cy="363"/>
            </a:xfrm>
            <a:prstGeom prst="triangle">
              <a:avLst>
                <a:gd name="adj" fmla="val 50000"/>
              </a:avLst>
            </a:prstGeom>
            <a:solidFill>
              <a:srgbClr val="FF3300"/>
            </a:solidFill>
            <a:ln w="9525" cap="flat" cmpd="sng">
              <a:solidFill>
                <a:srgbClr val="FF33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buClr>
                  <a:schemeClr val="dk1"/>
                </a:buClr>
              </a:pPr>
              <a:endPara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3" name="Shape 1513"/>
            <p:cNvSpPr/>
            <p:nvPr/>
          </p:nvSpPr>
          <p:spPr>
            <a:xfrm rot="4674976">
              <a:off x="2608" y="1615"/>
              <a:ext cx="182" cy="363"/>
            </a:xfrm>
            <a:prstGeom prst="triangle">
              <a:avLst>
                <a:gd name="adj" fmla="val 50000"/>
              </a:avLst>
            </a:prstGeom>
            <a:solidFill>
              <a:srgbClr val="FF3300"/>
            </a:solidFill>
            <a:ln w="9525" cap="flat" cmpd="sng">
              <a:solidFill>
                <a:srgbClr val="FF33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buClr>
                  <a:schemeClr val="dk1"/>
                </a:buClr>
              </a:pPr>
              <a:endPara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4" name="Shape 1514"/>
            <p:cNvSpPr/>
            <p:nvPr/>
          </p:nvSpPr>
          <p:spPr>
            <a:xfrm rot="-4509604">
              <a:off x="2064" y="1615"/>
              <a:ext cx="182" cy="363"/>
            </a:xfrm>
            <a:prstGeom prst="triangle">
              <a:avLst>
                <a:gd name="adj" fmla="val 50000"/>
              </a:avLst>
            </a:prstGeom>
            <a:solidFill>
              <a:srgbClr val="FF3300"/>
            </a:solidFill>
            <a:ln w="9525" cap="flat" cmpd="sng">
              <a:solidFill>
                <a:srgbClr val="FF33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buClr>
                  <a:schemeClr val="dk1"/>
                </a:buClr>
              </a:pPr>
              <a:endPara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5" name="Shape 1515"/>
            <p:cNvSpPr/>
            <p:nvPr/>
          </p:nvSpPr>
          <p:spPr>
            <a:xfrm rot="9396887">
              <a:off x="2472" y="1933"/>
              <a:ext cx="182" cy="363"/>
            </a:xfrm>
            <a:prstGeom prst="triangle">
              <a:avLst>
                <a:gd name="adj" fmla="val 50000"/>
              </a:avLst>
            </a:prstGeom>
            <a:solidFill>
              <a:srgbClr val="FF3300"/>
            </a:solidFill>
            <a:ln w="9525" cap="flat" cmpd="sng">
              <a:solidFill>
                <a:srgbClr val="FF33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buClr>
                  <a:schemeClr val="dk1"/>
                </a:buClr>
              </a:pPr>
              <a:endPara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6" name="Shape 1516"/>
            <p:cNvSpPr/>
            <p:nvPr/>
          </p:nvSpPr>
          <p:spPr>
            <a:xfrm rot="-9104518">
              <a:off x="2200" y="1933"/>
              <a:ext cx="182" cy="363"/>
            </a:xfrm>
            <a:prstGeom prst="triangle">
              <a:avLst>
                <a:gd name="adj" fmla="val 50000"/>
              </a:avLst>
            </a:prstGeom>
            <a:solidFill>
              <a:srgbClr val="FF3300"/>
            </a:solidFill>
            <a:ln w="9525" cap="flat" cmpd="sng">
              <a:solidFill>
                <a:srgbClr val="FF33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buClr>
                  <a:schemeClr val="dk1"/>
                </a:buClr>
              </a:pPr>
              <a:endPara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517" name="Shape 1517"/>
            <p:cNvCxnSpPr/>
            <p:nvPr/>
          </p:nvCxnSpPr>
          <p:spPr>
            <a:xfrm flipH="1">
              <a:off x="2313" y="1752"/>
              <a:ext cx="46" cy="181"/>
            </a:xfrm>
            <a:prstGeom prst="straightConnector1">
              <a:avLst/>
            </a:prstGeom>
            <a:noFill/>
            <a:ln w="57150" cap="flat" cmpd="sng">
              <a:solidFill>
                <a:srgbClr val="FF33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518" name="Shape 1518"/>
            <p:cNvCxnSpPr/>
            <p:nvPr/>
          </p:nvCxnSpPr>
          <p:spPr>
            <a:xfrm>
              <a:off x="2285" y="1888"/>
              <a:ext cx="187" cy="102"/>
            </a:xfrm>
            <a:prstGeom prst="straightConnector1">
              <a:avLst/>
            </a:prstGeom>
            <a:noFill/>
            <a:ln w="76200" cap="flat" cmpd="sng">
              <a:solidFill>
                <a:srgbClr val="FF33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519" name="Shape 1519"/>
            <p:cNvCxnSpPr/>
            <p:nvPr/>
          </p:nvCxnSpPr>
          <p:spPr>
            <a:xfrm flipH="1">
              <a:off x="2469" y="1904"/>
              <a:ext cx="96" cy="57"/>
            </a:xfrm>
            <a:prstGeom prst="straightConnector1">
              <a:avLst/>
            </a:prstGeom>
            <a:noFill/>
            <a:ln w="76200" cap="flat" cmpd="sng">
              <a:solidFill>
                <a:srgbClr val="FF33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520" name="Shape 1520"/>
            <p:cNvCxnSpPr/>
            <p:nvPr/>
          </p:nvCxnSpPr>
          <p:spPr>
            <a:xfrm>
              <a:off x="2494" y="1752"/>
              <a:ext cx="48" cy="136"/>
            </a:xfrm>
            <a:prstGeom prst="straightConnector1">
              <a:avLst/>
            </a:prstGeom>
            <a:noFill/>
            <a:ln w="76200" cap="flat" cmpd="sng">
              <a:solidFill>
                <a:srgbClr val="FF33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521" name="Shape 1521"/>
            <p:cNvCxnSpPr/>
            <p:nvPr/>
          </p:nvCxnSpPr>
          <p:spPr>
            <a:xfrm>
              <a:off x="2359" y="1752"/>
              <a:ext cx="135" cy="0"/>
            </a:xfrm>
            <a:prstGeom prst="straightConnector1">
              <a:avLst/>
            </a:prstGeom>
            <a:noFill/>
            <a:ln w="76200" cap="flat" cmpd="sng">
              <a:solidFill>
                <a:srgbClr val="FF33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522" name="Shape 1522"/>
            <p:cNvSpPr/>
            <p:nvPr/>
          </p:nvSpPr>
          <p:spPr>
            <a:xfrm>
              <a:off x="2313" y="1706"/>
              <a:ext cx="229" cy="312"/>
            </a:xfrm>
            <a:prstGeom prst="ellipse">
              <a:avLst/>
            </a:prstGeom>
            <a:solidFill>
              <a:srgbClr val="FF3300"/>
            </a:solidFill>
            <a:ln w="9525" cap="flat" cmpd="sng">
              <a:solidFill>
                <a:srgbClr val="FF33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buClr>
                  <a:schemeClr val="dk1"/>
                </a:buClr>
              </a:pPr>
              <a:endPara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23" name="Shape 1523"/>
          <p:cNvGrpSpPr/>
          <p:nvPr/>
        </p:nvGrpSpPr>
        <p:grpSpPr>
          <a:xfrm>
            <a:off x="2007260" y="1506462"/>
            <a:ext cx="642796" cy="606582"/>
            <a:chOff x="483260" y="1506462"/>
            <a:chExt cx="642796" cy="606582"/>
          </a:xfrm>
        </p:grpSpPr>
        <p:sp>
          <p:nvSpPr>
            <p:cNvPr id="1524" name="Shape 1524"/>
            <p:cNvSpPr/>
            <p:nvPr/>
          </p:nvSpPr>
          <p:spPr>
            <a:xfrm>
              <a:off x="483260" y="1506462"/>
              <a:ext cx="642796" cy="606582"/>
            </a:xfrm>
            <a:prstGeom prst="ellipse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5" name="Shape 1525"/>
            <p:cNvSpPr txBox="1"/>
            <p:nvPr/>
          </p:nvSpPr>
          <p:spPr>
            <a:xfrm>
              <a:off x="543208" y="1548143"/>
              <a:ext cx="522900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r>
                <a:rPr lang="en-US" sz="2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W</a:t>
              </a:r>
              <a:endParaRPr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26" name="Shape 1526"/>
          <p:cNvGrpSpPr/>
          <p:nvPr/>
        </p:nvGrpSpPr>
        <p:grpSpPr>
          <a:xfrm>
            <a:off x="2007260" y="3144759"/>
            <a:ext cx="642796" cy="606582"/>
            <a:chOff x="483260" y="1506462"/>
            <a:chExt cx="642796" cy="606582"/>
          </a:xfrm>
        </p:grpSpPr>
        <p:sp>
          <p:nvSpPr>
            <p:cNvPr id="1527" name="Shape 1527"/>
            <p:cNvSpPr/>
            <p:nvPr/>
          </p:nvSpPr>
          <p:spPr>
            <a:xfrm>
              <a:off x="483260" y="1506462"/>
              <a:ext cx="642796" cy="606582"/>
            </a:xfrm>
            <a:prstGeom prst="ellipse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8" name="Shape 1528"/>
            <p:cNvSpPr txBox="1"/>
            <p:nvPr/>
          </p:nvSpPr>
          <p:spPr>
            <a:xfrm>
              <a:off x="592901" y="1525956"/>
              <a:ext cx="423514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r>
                <a:rPr lang="en-US" sz="2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</a:t>
              </a:r>
              <a:endParaRPr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29" name="Shape 1529"/>
          <p:cNvGrpSpPr/>
          <p:nvPr/>
        </p:nvGrpSpPr>
        <p:grpSpPr>
          <a:xfrm>
            <a:off x="1986418" y="4709333"/>
            <a:ext cx="642796" cy="635930"/>
            <a:chOff x="483260" y="1477114"/>
            <a:chExt cx="642796" cy="635930"/>
          </a:xfrm>
        </p:grpSpPr>
        <p:sp>
          <p:nvSpPr>
            <p:cNvPr id="1530" name="Shape 1530"/>
            <p:cNvSpPr/>
            <p:nvPr/>
          </p:nvSpPr>
          <p:spPr>
            <a:xfrm>
              <a:off x="483260" y="1506462"/>
              <a:ext cx="642796" cy="606582"/>
            </a:xfrm>
            <a:prstGeom prst="ellipse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1" name="Shape 1531"/>
            <p:cNvSpPr txBox="1"/>
            <p:nvPr/>
          </p:nvSpPr>
          <p:spPr>
            <a:xfrm>
              <a:off x="596190" y="1477114"/>
              <a:ext cx="476852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r>
                <a:rPr lang="en-US" sz="2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ϕ</a:t>
              </a:r>
              <a:endParaRPr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532" name="Shape 153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328659" y="4023206"/>
            <a:ext cx="7800975" cy="18954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16361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5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/>
                                        <p:tgtEl>
                                          <p:spTgt spid="15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5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5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800"/>
                                        <p:tgtEl>
                                          <p:spTgt spid="14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5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15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15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8" name="Shape 1538" descr="DSCN1333"/>
          <p:cNvPicPr preferRelativeResize="0"/>
          <p:nvPr/>
        </p:nvPicPr>
        <p:blipFill rotWithShape="1">
          <a:blip r:embed="rId3">
            <a:alphaModFix/>
          </a:blip>
          <a:srcRect b="4549"/>
          <a:stretch/>
        </p:blipFill>
        <p:spPr>
          <a:xfrm>
            <a:off x="2424114" y="476250"/>
            <a:ext cx="6840537" cy="48974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9" name="Shape 1539" descr="DSCN1371"/>
          <p:cNvPicPr preferRelativeResize="0"/>
          <p:nvPr/>
        </p:nvPicPr>
        <p:blipFill rotWithShape="1">
          <a:blip r:embed="rId4">
            <a:alphaModFix/>
          </a:blip>
          <a:srcRect l="16243" t="21658" b="35025"/>
          <a:stretch/>
        </p:blipFill>
        <p:spPr>
          <a:xfrm>
            <a:off x="1808163" y="2074864"/>
            <a:ext cx="8507412" cy="3298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21652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5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/>
                                        <p:tgtEl>
                                          <p:spTgt spid="15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5" name="Shape 15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79776" y="952501"/>
            <a:ext cx="3541713" cy="46339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6" name="Shape 1546" descr="DSCN1361"/>
          <p:cNvPicPr preferRelativeResize="0"/>
          <p:nvPr/>
        </p:nvPicPr>
        <p:blipFill rotWithShape="1">
          <a:blip r:embed="rId4">
            <a:alphaModFix/>
          </a:blip>
          <a:srcRect r="25876" b="23123"/>
          <a:stretch/>
        </p:blipFill>
        <p:spPr>
          <a:xfrm>
            <a:off x="2489200" y="1558344"/>
            <a:ext cx="5714642" cy="4564644"/>
          </a:xfrm>
          <a:prstGeom prst="rect">
            <a:avLst/>
          </a:prstGeom>
          <a:noFill/>
          <a:ln>
            <a:noFill/>
          </a:ln>
        </p:spPr>
      </p:pic>
      <p:sp>
        <p:nvSpPr>
          <p:cNvPr id="1547" name="Shape 1547"/>
          <p:cNvSpPr/>
          <p:nvPr/>
        </p:nvSpPr>
        <p:spPr>
          <a:xfrm>
            <a:off x="437391" y="300038"/>
            <a:ext cx="3127375" cy="519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r>
              <a:rPr lang="en-US" sz="2800" b="1" dirty="0">
                <a:solidFill>
                  <a:schemeClr val="accent5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SIMBOLOGIA</a:t>
            </a:r>
            <a:endParaRPr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4772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5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/>
                                        <p:tgtEl>
                                          <p:spTgt spid="15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1" name="Shape 156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38501" y="2400301"/>
            <a:ext cx="5705475" cy="2047875"/>
          </a:xfrm>
          <a:prstGeom prst="rect">
            <a:avLst/>
          </a:prstGeom>
          <a:noFill/>
          <a:ln>
            <a:noFill/>
          </a:ln>
        </p:spPr>
      </p:pic>
      <p:sp>
        <p:nvSpPr>
          <p:cNvPr id="1562" name="Shape 1562"/>
          <p:cNvSpPr/>
          <p:nvPr/>
        </p:nvSpPr>
        <p:spPr>
          <a:xfrm>
            <a:off x="3000375" y="1052514"/>
            <a:ext cx="6426200" cy="528637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  <a:effectLst>
            <a:outerShdw dist="107763" dir="2700000" algn="ctr" rotWithShape="0">
              <a:srgbClr val="676767"/>
            </a:outerShdw>
          </a:effectLst>
        </p:spPr>
        <p:txBody>
          <a:bodyPr spcFirstLastPara="1" wrap="square" lIns="90475" tIns="44450" rIns="90475" bIns="44450" anchor="t" anchorCtr="0">
            <a:noAutofit/>
          </a:bodyPr>
          <a:lstStyle/>
          <a:p>
            <a:pPr>
              <a:buClr>
                <a:schemeClr val="dk2"/>
              </a:buClr>
            </a:pPr>
            <a:r>
              <a:rPr lang="en-US" sz="2800" b="1" dirty="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</a:t>
            </a:r>
            <a:r>
              <a:rPr lang="en-US" sz="2800" b="1" baseline="-25000" dirty="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</a:t>
            </a:r>
            <a:r>
              <a:rPr lang="en-US" sz="2800" b="1" dirty="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= </a:t>
            </a:r>
            <a:r>
              <a:rPr lang="en-US" sz="2800" b="1" dirty="0" err="1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Alcance</a:t>
            </a:r>
            <a:r>
              <a:rPr lang="en-US" sz="2800" b="1" dirty="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/N° </a:t>
            </a:r>
            <a:r>
              <a:rPr lang="en-US" sz="2800" b="1" dirty="0" err="1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divisiones</a:t>
            </a:r>
            <a:r>
              <a:rPr lang="en-US" sz="2800" b="1" dirty="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de la </a:t>
            </a:r>
            <a:r>
              <a:rPr lang="en-US" sz="2800" b="1" dirty="0" err="1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escala</a:t>
            </a:r>
            <a:endParaRPr dirty="0"/>
          </a:p>
        </p:txBody>
      </p:sp>
      <p:pic>
        <p:nvPicPr>
          <p:cNvPr id="1563" name="Shape 156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562225" y="5373689"/>
            <a:ext cx="7285038" cy="896937"/>
          </a:xfrm>
          <a:prstGeom prst="rect">
            <a:avLst/>
          </a:prstGeom>
          <a:solidFill>
            <a:srgbClr val="FF9900"/>
          </a:solidFill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</p:pic>
      <p:sp>
        <p:nvSpPr>
          <p:cNvPr id="1564" name="Shape 1564"/>
          <p:cNvSpPr/>
          <p:nvPr/>
        </p:nvSpPr>
        <p:spPr>
          <a:xfrm>
            <a:off x="42506" y="363541"/>
            <a:ext cx="5289550" cy="519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r>
              <a:rPr lang="en-US" sz="2800" b="1" dirty="0" err="1">
                <a:solidFill>
                  <a:schemeClr val="accent5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Constante</a:t>
            </a:r>
            <a:r>
              <a:rPr lang="en-US" sz="2800" b="1" dirty="0">
                <a:solidFill>
                  <a:schemeClr val="accent5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 de </a:t>
            </a:r>
            <a:r>
              <a:rPr lang="en-US" sz="2800" b="1" dirty="0" err="1">
                <a:solidFill>
                  <a:schemeClr val="accent5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Lectura</a:t>
            </a:r>
            <a:endParaRPr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565" name="Shape 1565"/>
          <p:cNvSpPr/>
          <p:nvPr/>
        </p:nvSpPr>
        <p:spPr>
          <a:xfrm>
            <a:off x="3216276" y="2378076"/>
            <a:ext cx="5705475" cy="2047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6" name="Shape 1566"/>
          <p:cNvSpPr/>
          <p:nvPr/>
        </p:nvSpPr>
        <p:spPr>
          <a:xfrm>
            <a:off x="2927350" y="2420939"/>
            <a:ext cx="6426200" cy="2003425"/>
          </a:xfrm>
          <a:prstGeom prst="rect">
            <a:avLst/>
          </a:prstGeom>
          <a:solidFill>
            <a:srgbClr val="FFFFFF"/>
          </a:solidFill>
          <a:ln w="460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chemeClr val="dk1"/>
              </a:buClr>
            </a:pPr>
            <a:endParaRPr sz="2800" b="1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67" name="Shape 1567"/>
          <p:cNvCxnSpPr/>
          <p:nvPr/>
        </p:nvCxnSpPr>
        <p:spPr>
          <a:xfrm rot="10800000" flipH="1">
            <a:off x="3074988" y="3284539"/>
            <a:ext cx="5613400" cy="3175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68" name="Shape 1568"/>
          <p:cNvCxnSpPr/>
          <p:nvPr/>
        </p:nvCxnSpPr>
        <p:spPr>
          <a:xfrm>
            <a:off x="3362325" y="3206751"/>
            <a:ext cx="1588" cy="227013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69" name="Shape 1569"/>
          <p:cNvCxnSpPr/>
          <p:nvPr/>
        </p:nvCxnSpPr>
        <p:spPr>
          <a:xfrm>
            <a:off x="3517900" y="3206751"/>
            <a:ext cx="1588" cy="227013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70" name="Shape 1570"/>
          <p:cNvCxnSpPr/>
          <p:nvPr/>
        </p:nvCxnSpPr>
        <p:spPr>
          <a:xfrm>
            <a:off x="3673475" y="3206751"/>
            <a:ext cx="1588" cy="227013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71" name="Shape 1571"/>
          <p:cNvCxnSpPr/>
          <p:nvPr/>
        </p:nvCxnSpPr>
        <p:spPr>
          <a:xfrm>
            <a:off x="3819525" y="3206751"/>
            <a:ext cx="1588" cy="227013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72" name="Shape 1572"/>
          <p:cNvCxnSpPr/>
          <p:nvPr/>
        </p:nvCxnSpPr>
        <p:spPr>
          <a:xfrm>
            <a:off x="3973514" y="3206751"/>
            <a:ext cx="1587" cy="227013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73" name="Shape 1573"/>
          <p:cNvCxnSpPr/>
          <p:nvPr/>
        </p:nvCxnSpPr>
        <p:spPr>
          <a:xfrm>
            <a:off x="4129089" y="3206751"/>
            <a:ext cx="1587" cy="227013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74" name="Shape 1574"/>
          <p:cNvCxnSpPr/>
          <p:nvPr/>
        </p:nvCxnSpPr>
        <p:spPr>
          <a:xfrm>
            <a:off x="4275139" y="3206751"/>
            <a:ext cx="1587" cy="227013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75" name="Shape 1575"/>
          <p:cNvCxnSpPr/>
          <p:nvPr/>
        </p:nvCxnSpPr>
        <p:spPr>
          <a:xfrm>
            <a:off x="4430714" y="3206751"/>
            <a:ext cx="1587" cy="227013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76" name="Shape 1576"/>
          <p:cNvCxnSpPr/>
          <p:nvPr/>
        </p:nvCxnSpPr>
        <p:spPr>
          <a:xfrm>
            <a:off x="4586289" y="3206751"/>
            <a:ext cx="1587" cy="227013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77" name="Shape 1577"/>
          <p:cNvCxnSpPr/>
          <p:nvPr/>
        </p:nvCxnSpPr>
        <p:spPr>
          <a:xfrm>
            <a:off x="4732339" y="3206751"/>
            <a:ext cx="1587" cy="227013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78" name="Shape 1578"/>
          <p:cNvCxnSpPr/>
          <p:nvPr/>
        </p:nvCxnSpPr>
        <p:spPr>
          <a:xfrm>
            <a:off x="4886325" y="3206751"/>
            <a:ext cx="1588" cy="227013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79" name="Shape 1579"/>
          <p:cNvCxnSpPr/>
          <p:nvPr/>
        </p:nvCxnSpPr>
        <p:spPr>
          <a:xfrm>
            <a:off x="5041900" y="3206751"/>
            <a:ext cx="1588" cy="227013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80" name="Shape 1580"/>
          <p:cNvCxnSpPr/>
          <p:nvPr/>
        </p:nvCxnSpPr>
        <p:spPr>
          <a:xfrm>
            <a:off x="5187950" y="3206751"/>
            <a:ext cx="1588" cy="227013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81" name="Shape 1581"/>
          <p:cNvCxnSpPr/>
          <p:nvPr/>
        </p:nvCxnSpPr>
        <p:spPr>
          <a:xfrm>
            <a:off x="5343525" y="3206751"/>
            <a:ext cx="1588" cy="227013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82" name="Shape 1582"/>
          <p:cNvCxnSpPr/>
          <p:nvPr/>
        </p:nvCxnSpPr>
        <p:spPr>
          <a:xfrm>
            <a:off x="5499100" y="3206751"/>
            <a:ext cx="1588" cy="227013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83" name="Shape 1583"/>
          <p:cNvCxnSpPr/>
          <p:nvPr/>
        </p:nvCxnSpPr>
        <p:spPr>
          <a:xfrm>
            <a:off x="5645150" y="3206751"/>
            <a:ext cx="1588" cy="227013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84" name="Shape 1584"/>
          <p:cNvCxnSpPr/>
          <p:nvPr/>
        </p:nvCxnSpPr>
        <p:spPr>
          <a:xfrm>
            <a:off x="5799139" y="3206751"/>
            <a:ext cx="1587" cy="227013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85" name="Shape 1585"/>
          <p:cNvCxnSpPr/>
          <p:nvPr/>
        </p:nvCxnSpPr>
        <p:spPr>
          <a:xfrm>
            <a:off x="5954714" y="3206751"/>
            <a:ext cx="1587" cy="227013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86" name="Shape 1586"/>
          <p:cNvCxnSpPr/>
          <p:nvPr/>
        </p:nvCxnSpPr>
        <p:spPr>
          <a:xfrm>
            <a:off x="6100764" y="3206751"/>
            <a:ext cx="1587" cy="227013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87" name="Shape 1587"/>
          <p:cNvCxnSpPr/>
          <p:nvPr/>
        </p:nvCxnSpPr>
        <p:spPr>
          <a:xfrm>
            <a:off x="6256339" y="3206751"/>
            <a:ext cx="1587" cy="227013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88" name="Shape 1588"/>
          <p:cNvCxnSpPr/>
          <p:nvPr/>
        </p:nvCxnSpPr>
        <p:spPr>
          <a:xfrm>
            <a:off x="6411914" y="3206751"/>
            <a:ext cx="1587" cy="227013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89" name="Shape 1589"/>
          <p:cNvCxnSpPr/>
          <p:nvPr/>
        </p:nvCxnSpPr>
        <p:spPr>
          <a:xfrm>
            <a:off x="6557964" y="3206751"/>
            <a:ext cx="1587" cy="227013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90" name="Shape 1590"/>
          <p:cNvCxnSpPr/>
          <p:nvPr/>
        </p:nvCxnSpPr>
        <p:spPr>
          <a:xfrm>
            <a:off x="6711950" y="3206751"/>
            <a:ext cx="1588" cy="227013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91" name="Shape 1591"/>
          <p:cNvCxnSpPr/>
          <p:nvPr/>
        </p:nvCxnSpPr>
        <p:spPr>
          <a:xfrm>
            <a:off x="6867525" y="3206751"/>
            <a:ext cx="1588" cy="227013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92" name="Shape 1592"/>
          <p:cNvCxnSpPr/>
          <p:nvPr/>
        </p:nvCxnSpPr>
        <p:spPr>
          <a:xfrm>
            <a:off x="7013575" y="3206751"/>
            <a:ext cx="1588" cy="227013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93" name="Shape 1593"/>
          <p:cNvCxnSpPr/>
          <p:nvPr/>
        </p:nvCxnSpPr>
        <p:spPr>
          <a:xfrm>
            <a:off x="7169150" y="3206751"/>
            <a:ext cx="1588" cy="227013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94" name="Shape 1594"/>
          <p:cNvCxnSpPr/>
          <p:nvPr/>
        </p:nvCxnSpPr>
        <p:spPr>
          <a:xfrm>
            <a:off x="7324725" y="3206751"/>
            <a:ext cx="1588" cy="227013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95" name="Shape 1595"/>
          <p:cNvCxnSpPr/>
          <p:nvPr/>
        </p:nvCxnSpPr>
        <p:spPr>
          <a:xfrm>
            <a:off x="7470775" y="3206751"/>
            <a:ext cx="1588" cy="227013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96" name="Shape 1596"/>
          <p:cNvCxnSpPr/>
          <p:nvPr/>
        </p:nvCxnSpPr>
        <p:spPr>
          <a:xfrm>
            <a:off x="7624764" y="3206751"/>
            <a:ext cx="1587" cy="227013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97" name="Shape 1597"/>
          <p:cNvCxnSpPr/>
          <p:nvPr/>
        </p:nvCxnSpPr>
        <p:spPr>
          <a:xfrm>
            <a:off x="7780339" y="3206751"/>
            <a:ext cx="1587" cy="227013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98" name="Shape 1598"/>
          <p:cNvCxnSpPr/>
          <p:nvPr/>
        </p:nvCxnSpPr>
        <p:spPr>
          <a:xfrm>
            <a:off x="7926389" y="3206751"/>
            <a:ext cx="1587" cy="227013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99" name="Shape 1599"/>
          <p:cNvCxnSpPr/>
          <p:nvPr/>
        </p:nvCxnSpPr>
        <p:spPr>
          <a:xfrm>
            <a:off x="8081964" y="3206751"/>
            <a:ext cx="1587" cy="227013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00" name="Shape 1600"/>
          <p:cNvCxnSpPr/>
          <p:nvPr/>
        </p:nvCxnSpPr>
        <p:spPr>
          <a:xfrm>
            <a:off x="8237539" y="3206751"/>
            <a:ext cx="1587" cy="227013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01" name="Shape 1601"/>
          <p:cNvCxnSpPr/>
          <p:nvPr/>
        </p:nvCxnSpPr>
        <p:spPr>
          <a:xfrm>
            <a:off x="8383589" y="3206751"/>
            <a:ext cx="1587" cy="227013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02" name="Shape 1602"/>
          <p:cNvSpPr/>
          <p:nvPr/>
        </p:nvSpPr>
        <p:spPr>
          <a:xfrm>
            <a:off x="4959351" y="3516314"/>
            <a:ext cx="1965325" cy="59213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chemeClr val="dk1"/>
              </a:buClr>
            </a:pP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3" name="Shape 1603"/>
          <p:cNvSpPr/>
          <p:nvPr/>
        </p:nvSpPr>
        <p:spPr>
          <a:xfrm>
            <a:off x="5776913" y="3557589"/>
            <a:ext cx="330200" cy="54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000000"/>
              </a:buClr>
            </a:pPr>
            <a:r>
              <a:rPr lang="en-US" sz="3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</a:t>
            </a:r>
            <a:endParaRPr sz="2800" b="1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4" name="Shape 1604"/>
          <p:cNvSpPr/>
          <p:nvPr/>
        </p:nvSpPr>
        <p:spPr>
          <a:xfrm>
            <a:off x="3289300" y="2678114"/>
            <a:ext cx="223838" cy="37782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chemeClr val="dk1"/>
              </a:buClr>
            </a:pP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5" name="Shape 1605"/>
          <p:cNvSpPr/>
          <p:nvPr/>
        </p:nvSpPr>
        <p:spPr>
          <a:xfrm>
            <a:off x="3349625" y="2754314"/>
            <a:ext cx="101600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000000"/>
              </a:buClr>
            </a:pPr>
            <a:r>
              <a:rPr lang="en-US" sz="1600" b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</a:t>
            </a:r>
            <a:endParaRPr sz="2800" b="1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6" name="Shape 1606"/>
          <p:cNvSpPr/>
          <p:nvPr/>
        </p:nvSpPr>
        <p:spPr>
          <a:xfrm>
            <a:off x="8383589" y="2751138"/>
            <a:ext cx="403225" cy="304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chemeClr val="dk1"/>
              </a:buClr>
            </a:pP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7" name="Shape 1607"/>
          <p:cNvSpPr/>
          <p:nvPr/>
        </p:nvSpPr>
        <p:spPr>
          <a:xfrm>
            <a:off x="8401050" y="2924176"/>
            <a:ext cx="338138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000000"/>
              </a:buClr>
            </a:pPr>
            <a:r>
              <a:rPr lang="en-US" sz="16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175</a:t>
            </a:r>
            <a:endParaRPr sz="2800" b="1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608" name="Shape 1608"/>
          <p:cNvCxnSpPr/>
          <p:nvPr/>
        </p:nvCxnSpPr>
        <p:spPr>
          <a:xfrm rot="10800000">
            <a:off x="3362325" y="3113088"/>
            <a:ext cx="0" cy="641350"/>
          </a:xfrm>
          <a:prstGeom prst="straightConnector1">
            <a:avLst/>
          </a:prstGeom>
          <a:noFill/>
          <a:ln w="76200" cap="flat" cmpd="sng">
            <a:solidFill>
              <a:srgbClr val="FF3300"/>
            </a:solidFill>
            <a:prstDash val="solid"/>
            <a:round/>
            <a:headEnd type="none" w="sm" len="sm"/>
            <a:tailEnd type="stealth" w="sm" len="sm"/>
          </a:ln>
        </p:spPr>
      </p:cxnSp>
      <p:pic>
        <p:nvPicPr>
          <p:cNvPr id="1609" name="Shape 160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000375" y="4581525"/>
            <a:ext cx="2584450" cy="70485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</p:pic>
      <p:pic>
        <p:nvPicPr>
          <p:cNvPr id="1610" name="Shape 161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973763" y="4581525"/>
            <a:ext cx="3378200" cy="70485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</p:pic>
      <p:sp>
        <p:nvSpPr>
          <p:cNvPr id="1611" name="Shape 1611"/>
          <p:cNvSpPr txBox="1"/>
          <p:nvPr/>
        </p:nvSpPr>
        <p:spPr>
          <a:xfrm>
            <a:off x="7432675" y="3763964"/>
            <a:ext cx="903288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20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29 div</a:t>
            </a:r>
            <a:endParaRPr sz="2000" b="1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2" name="Shape 1612"/>
          <p:cNvSpPr txBox="1"/>
          <p:nvPr/>
        </p:nvSpPr>
        <p:spPr>
          <a:xfrm>
            <a:off x="8596313" y="3498851"/>
            <a:ext cx="666750" cy="314325"/>
          </a:xfrm>
          <a:prstGeom prst="rect">
            <a:avLst/>
          </a:prstGeom>
          <a:solidFill>
            <a:srgbClr val="FFFF00"/>
          </a:solidFill>
          <a:ln w="9525" cap="flat" cmpd="sng">
            <a:solidFill>
              <a:schemeClr val="dk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chemeClr val="dk1"/>
              </a:buClr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35 div</a:t>
            </a:r>
            <a:endParaRPr/>
          </a:p>
        </p:txBody>
      </p:sp>
      <p:sp>
        <p:nvSpPr>
          <p:cNvPr id="1613" name="Shape 1613"/>
          <p:cNvSpPr txBox="1"/>
          <p:nvPr/>
        </p:nvSpPr>
        <p:spPr>
          <a:xfrm>
            <a:off x="3503613" y="2997200"/>
            <a:ext cx="31115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chemeClr val="dk1"/>
              </a:buClr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10</a:t>
            </a:r>
            <a:endParaRPr/>
          </a:p>
        </p:txBody>
      </p:sp>
      <p:sp>
        <p:nvSpPr>
          <p:cNvPr id="1614" name="Shape 1614"/>
          <p:cNvSpPr txBox="1"/>
          <p:nvPr/>
        </p:nvSpPr>
        <p:spPr>
          <a:xfrm>
            <a:off x="3792538" y="2997200"/>
            <a:ext cx="31115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chemeClr val="dk1"/>
              </a:buClr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</a:t>
            </a:r>
            <a:endParaRPr/>
          </a:p>
        </p:txBody>
      </p:sp>
      <p:sp>
        <p:nvSpPr>
          <p:cNvPr id="1615" name="Shape 1615"/>
          <p:cNvSpPr txBox="1"/>
          <p:nvPr/>
        </p:nvSpPr>
        <p:spPr>
          <a:xfrm>
            <a:off x="4079875" y="2997200"/>
            <a:ext cx="31115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chemeClr val="dk1"/>
              </a:buClr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30</a:t>
            </a:r>
            <a:endParaRPr/>
          </a:p>
        </p:txBody>
      </p:sp>
      <p:sp>
        <p:nvSpPr>
          <p:cNvPr id="1616" name="Shape 1616"/>
          <p:cNvSpPr txBox="1"/>
          <p:nvPr/>
        </p:nvSpPr>
        <p:spPr>
          <a:xfrm>
            <a:off x="4440238" y="2997200"/>
            <a:ext cx="31115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chemeClr val="dk1"/>
              </a:buClr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40</a:t>
            </a:r>
            <a:endParaRPr/>
          </a:p>
        </p:txBody>
      </p:sp>
      <p:sp>
        <p:nvSpPr>
          <p:cNvPr id="1617" name="Shape 1617"/>
          <p:cNvSpPr txBox="1"/>
          <p:nvPr/>
        </p:nvSpPr>
        <p:spPr>
          <a:xfrm>
            <a:off x="4727575" y="2997200"/>
            <a:ext cx="31115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chemeClr val="dk1"/>
              </a:buClr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50</a:t>
            </a:r>
            <a:endParaRPr/>
          </a:p>
        </p:txBody>
      </p:sp>
      <p:sp>
        <p:nvSpPr>
          <p:cNvPr id="1618" name="Shape 1618"/>
          <p:cNvSpPr txBox="1"/>
          <p:nvPr/>
        </p:nvSpPr>
        <p:spPr>
          <a:xfrm>
            <a:off x="5016500" y="2997200"/>
            <a:ext cx="31115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chemeClr val="dk1"/>
              </a:buClr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60</a:t>
            </a:r>
            <a:endParaRPr/>
          </a:p>
        </p:txBody>
      </p:sp>
      <p:sp>
        <p:nvSpPr>
          <p:cNvPr id="1619" name="Shape 1619"/>
          <p:cNvSpPr txBox="1"/>
          <p:nvPr/>
        </p:nvSpPr>
        <p:spPr>
          <a:xfrm>
            <a:off x="5375275" y="2997200"/>
            <a:ext cx="31115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chemeClr val="dk1"/>
              </a:buClr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70</a:t>
            </a:r>
            <a:endParaRPr/>
          </a:p>
        </p:txBody>
      </p:sp>
      <p:sp>
        <p:nvSpPr>
          <p:cNvPr id="1620" name="Shape 1620"/>
          <p:cNvSpPr txBox="1"/>
          <p:nvPr/>
        </p:nvSpPr>
        <p:spPr>
          <a:xfrm>
            <a:off x="5664200" y="2997200"/>
            <a:ext cx="31115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chemeClr val="dk1"/>
              </a:buClr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80</a:t>
            </a:r>
            <a:endParaRPr/>
          </a:p>
        </p:txBody>
      </p:sp>
      <p:sp>
        <p:nvSpPr>
          <p:cNvPr id="1621" name="Shape 1621"/>
          <p:cNvSpPr txBox="1"/>
          <p:nvPr/>
        </p:nvSpPr>
        <p:spPr>
          <a:xfrm>
            <a:off x="5951538" y="2997200"/>
            <a:ext cx="31115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chemeClr val="dk1"/>
              </a:buClr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90</a:t>
            </a:r>
            <a:endParaRPr/>
          </a:p>
        </p:txBody>
      </p:sp>
      <p:sp>
        <p:nvSpPr>
          <p:cNvPr id="1622" name="Shape 1622"/>
          <p:cNvSpPr txBox="1"/>
          <p:nvPr/>
        </p:nvSpPr>
        <p:spPr>
          <a:xfrm>
            <a:off x="6240463" y="2997200"/>
            <a:ext cx="37465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chemeClr val="dk1"/>
              </a:buClr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100</a:t>
            </a:r>
            <a:endParaRPr/>
          </a:p>
        </p:txBody>
      </p:sp>
      <p:sp>
        <p:nvSpPr>
          <p:cNvPr id="1623" name="Shape 1623"/>
          <p:cNvSpPr txBox="1"/>
          <p:nvPr/>
        </p:nvSpPr>
        <p:spPr>
          <a:xfrm>
            <a:off x="6527800" y="2997200"/>
            <a:ext cx="37465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chemeClr val="dk1"/>
              </a:buClr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110</a:t>
            </a:r>
            <a:endParaRPr/>
          </a:p>
        </p:txBody>
      </p:sp>
      <p:sp>
        <p:nvSpPr>
          <p:cNvPr id="1624" name="Shape 1624"/>
          <p:cNvSpPr txBox="1"/>
          <p:nvPr/>
        </p:nvSpPr>
        <p:spPr>
          <a:xfrm>
            <a:off x="6816725" y="2997200"/>
            <a:ext cx="37465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chemeClr val="dk1"/>
              </a:buClr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120</a:t>
            </a:r>
            <a:endParaRPr/>
          </a:p>
        </p:txBody>
      </p:sp>
      <p:sp>
        <p:nvSpPr>
          <p:cNvPr id="1625" name="Shape 1625"/>
          <p:cNvSpPr txBox="1"/>
          <p:nvPr/>
        </p:nvSpPr>
        <p:spPr>
          <a:xfrm>
            <a:off x="7175500" y="2997200"/>
            <a:ext cx="37465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chemeClr val="dk1"/>
              </a:buClr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130</a:t>
            </a:r>
            <a:endParaRPr/>
          </a:p>
        </p:txBody>
      </p:sp>
      <p:sp>
        <p:nvSpPr>
          <p:cNvPr id="1626" name="Shape 1626"/>
          <p:cNvSpPr txBox="1"/>
          <p:nvPr/>
        </p:nvSpPr>
        <p:spPr>
          <a:xfrm>
            <a:off x="7464425" y="2997200"/>
            <a:ext cx="37465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chemeClr val="dk1"/>
              </a:buClr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140</a:t>
            </a:r>
            <a:endParaRPr/>
          </a:p>
        </p:txBody>
      </p:sp>
      <p:sp>
        <p:nvSpPr>
          <p:cNvPr id="1627" name="Shape 1627"/>
          <p:cNvSpPr txBox="1"/>
          <p:nvPr/>
        </p:nvSpPr>
        <p:spPr>
          <a:xfrm>
            <a:off x="7751763" y="2997200"/>
            <a:ext cx="431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chemeClr val="dk1"/>
              </a:buClr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150</a:t>
            </a:r>
            <a:endParaRPr/>
          </a:p>
        </p:txBody>
      </p:sp>
      <p:sp>
        <p:nvSpPr>
          <p:cNvPr id="1628" name="Shape 1628"/>
          <p:cNvSpPr txBox="1"/>
          <p:nvPr/>
        </p:nvSpPr>
        <p:spPr>
          <a:xfrm>
            <a:off x="8040688" y="2997200"/>
            <a:ext cx="431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chemeClr val="dk1"/>
              </a:buClr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160</a:t>
            </a:r>
            <a:endParaRPr/>
          </a:p>
        </p:txBody>
      </p:sp>
      <p:cxnSp>
        <p:nvCxnSpPr>
          <p:cNvPr id="1629" name="Shape 1629"/>
          <p:cNvCxnSpPr/>
          <p:nvPr/>
        </p:nvCxnSpPr>
        <p:spPr>
          <a:xfrm>
            <a:off x="8543925" y="3213101"/>
            <a:ext cx="1588" cy="227013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30" name="Shape 1630"/>
          <p:cNvCxnSpPr/>
          <p:nvPr/>
        </p:nvCxnSpPr>
        <p:spPr>
          <a:xfrm>
            <a:off x="8688389" y="3213101"/>
            <a:ext cx="1587" cy="227013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31" name="Shape 1631"/>
          <p:cNvSpPr/>
          <p:nvPr/>
        </p:nvSpPr>
        <p:spPr>
          <a:xfrm>
            <a:off x="8040689" y="2636839"/>
            <a:ext cx="1017453" cy="246221"/>
          </a:xfrm>
          <a:prstGeom prst="ellipse">
            <a:avLst/>
          </a:prstGeom>
          <a:solidFill>
            <a:schemeClr val="lt1"/>
          </a:solidFill>
          <a:ln w="15875" cap="rnd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2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2" name="Shape 1632"/>
          <p:cNvSpPr/>
          <p:nvPr/>
        </p:nvSpPr>
        <p:spPr>
          <a:xfrm>
            <a:off x="8401050" y="2636839"/>
            <a:ext cx="341440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000000"/>
              </a:buClr>
            </a:pPr>
            <a:r>
              <a:rPr lang="en-US" sz="16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700</a:t>
            </a:r>
            <a:endParaRPr sz="2800" b="1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5125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6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695" y="292122"/>
            <a:ext cx="1000125" cy="1019175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892934" y="2992559"/>
            <a:ext cx="83647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AR" sz="36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INTRODUCCIÓN A LAS MEDICIONES</a:t>
            </a:r>
          </a:p>
          <a:p>
            <a:pPr algn="just"/>
            <a:r>
              <a:rPr lang="es-AR" sz="36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 CAMPO Y DE LABORATORIO</a:t>
            </a:r>
          </a:p>
        </p:txBody>
      </p:sp>
    </p:spTree>
    <p:extLst>
      <p:ext uri="{BB962C8B-B14F-4D97-AF65-F5344CB8AC3E}">
        <p14:creationId xmlns:p14="http://schemas.microsoft.com/office/powerpoint/2010/main" val="3738150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8" name="Shape 1638"/>
          <p:cNvGrpSpPr/>
          <p:nvPr/>
        </p:nvGrpSpPr>
        <p:grpSpPr>
          <a:xfrm>
            <a:off x="2913064" y="4322764"/>
            <a:ext cx="6192837" cy="592137"/>
            <a:chOff x="926" y="3539"/>
            <a:chExt cx="4005" cy="373"/>
          </a:xfrm>
        </p:grpSpPr>
        <p:sp>
          <p:nvSpPr>
            <p:cNvPr id="1639" name="Shape 1639"/>
            <p:cNvSpPr txBox="1"/>
            <p:nvPr/>
          </p:nvSpPr>
          <p:spPr>
            <a:xfrm>
              <a:off x="926" y="3539"/>
              <a:ext cx="4005" cy="373"/>
            </a:xfrm>
            <a:prstGeom prst="rect">
              <a:avLst/>
            </a:prstGeom>
            <a:solidFill>
              <a:srgbClr val="C0FEF9"/>
            </a:solidFill>
            <a:ln w="1270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>
                <a:buClr>
                  <a:schemeClr val="dk2"/>
                </a:buClr>
              </a:pPr>
              <a:r>
                <a:rPr lang="en-US" sz="3200" b="1">
                  <a:solidFill>
                    <a:schemeClr val="dk2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Rango de medida</a:t>
              </a:r>
              <a:r>
                <a:rPr lang="en-US" sz="2800" b="1">
                  <a:solidFill>
                    <a:schemeClr val="dk2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=</a:t>
              </a:r>
              <a:endParaRPr sz="2800" b="1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pic>
          <p:nvPicPr>
            <p:cNvPr id="1640" name="Shape 164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016" y="3552"/>
              <a:ext cx="1307" cy="336"/>
            </a:xfrm>
            <a:prstGeom prst="rect">
              <a:avLst/>
            </a:prstGeom>
            <a:solidFill>
              <a:srgbClr val="C0FEF9"/>
            </a:solidFill>
            <a:ln>
              <a:noFill/>
            </a:ln>
          </p:spPr>
        </p:pic>
      </p:grpSp>
      <p:sp>
        <p:nvSpPr>
          <p:cNvPr id="1641" name="Shape 1641"/>
          <p:cNvSpPr/>
          <p:nvPr/>
        </p:nvSpPr>
        <p:spPr>
          <a:xfrm>
            <a:off x="585789" y="268288"/>
            <a:ext cx="3965575" cy="519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r>
              <a:rPr lang="en-US" sz="2800" b="1" dirty="0" err="1">
                <a:solidFill>
                  <a:schemeClr val="accent5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Rango</a:t>
            </a:r>
            <a:r>
              <a:rPr lang="en-US" sz="2800" b="1" dirty="0">
                <a:solidFill>
                  <a:schemeClr val="accent5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 de </a:t>
            </a:r>
            <a:r>
              <a:rPr lang="en-US" sz="2800" b="1" dirty="0" err="1">
                <a:solidFill>
                  <a:schemeClr val="accent5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Medida</a:t>
            </a:r>
            <a:endParaRPr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1642" name="Shape 164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243264" y="787400"/>
            <a:ext cx="3228975" cy="350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3" name="Shape 164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596063" y="1441450"/>
            <a:ext cx="1733550" cy="469900"/>
          </a:xfrm>
          <a:prstGeom prst="rect">
            <a:avLst/>
          </a:prstGeom>
          <a:noFill/>
          <a:ln>
            <a:noFill/>
          </a:ln>
        </p:spPr>
      </p:pic>
      <p:sp>
        <p:nvSpPr>
          <p:cNvPr id="1644" name="Shape 1644"/>
          <p:cNvSpPr txBox="1"/>
          <p:nvPr/>
        </p:nvSpPr>
        <p:spPr>
          <a:xfrm>
            <a:off x="6613525" y="2198688"/>
            <a:ext cx="1233488" cy="519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chemeClr val="dk1"/>
              </a:buClr>
            </a:pP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24 div.</a:t>
            </a:r>
            <a:endParaRPr/>
          </a:p>
        </p:txBody>
      </p:sp>
      <p:sp>
        <p:nvSpPr>
          <p:cNvPr id="1645" name="Shape 1645"/>
          <p:cNvSpPr txBox="1"/>
          <p:nvPr/>
        </p:nvSpPr>
        <p:spPr>
          <a:xfrm>
            <a:off x="8680451" y="4084638"/>
            <a:ext cx="1201939" cy="1376004"/>
          </a:xfrm>
          <a:prstGeom prst="rect">
            <a:avLst/>
          </a:prstGeom>
          <a:solidFill>
            <a:srgbClr val="FFFF99"/>
          </a:solidFill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120 V</a:t>
            </a:r>
            <a:endParaRPr/>
          </a:p>
          <a:p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240 V</a:t>
            </a:r>
            <a:endParaRPr/>
          </a:p>
          <a:p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480 V</a:t>
            </a: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1025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6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6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16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6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1" name="Shape 16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24114" y="1196975"/>
            <a:ext cx="3228975" cy="350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2" name="Shape 165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806683" y="1055689"/>
            <a:ext cx="2828925" cy="2981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3" name="Shape 165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032625" y="4221164"/>
            <a:ext cx="2667000" cy="195262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miter lim="8000"/>
            <a:headEnd type="none" w="sm" len="sm"/>
            <a:tailEnd type="none" w="sm" len="sm"/>
          </a:ln>
        </p:spPr>
      </p:pic>
      <p:sp>
        <p:nvSpPr>
          <p:cNvPr id="1654" name="Shape 1654"/>
          <p:cNvSpPr/>
          <p:nvPr/>
        </p:nvSpPr>
        <p:spPr>
          <a:xfrm>
            <a:off x="488951" y="410367"/>
            <a:ext cx="3870325" cy="519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r>
              <a:rPr lang="en-US" sz="2800" b="1" dirty="0" err="1">
                <a:solidFill>
                  <a:schemeClr val="accent5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Constante</a:t>
            </a:r>
            <a:r>
              <a:rPr lang="en-US" sz="2800" b="1" dirty="0">
                <a:solidFill>
                  <a:schemeClr val="accent5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 de </a:t>
            </a:r>
            <a:r>
              <a:rPr lang="en-US" sz="2800" b="1" dirty="0" err="1">
                <a:solidFill>
                  <a:schemeClr val="accent5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lectura</a:t>
            </a:r>
            <a:endParaRPr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655" name="Shape 1655"/>
          <p:cNvSpPr txBox="1"/>
          <p:nvPr/>
        </p:nvSpPr>
        <p:spPr>
          <a:xfrm>
            <a:off x="2782888" y="4797426"/>
            <a:ext cx="2838450" cy="366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chemeClr val="dk1"/>
              </a:buClr>
            </a:pPr>
            <a:r>
              <a:rPr lang="en-US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Ce=120 V / 24 div=5 V/div</a:t>
            </a:r>
            <a:endParaRPr/>
          </a:p>
        </p:txBody>
      </p:sp>
      <p:sp>
        <p:nvSpPr>
          <p:cNvPr id="1656" name="Shape 1656"/>
          <p:cNvSpPr txBox="1"/>
          <p:nvPr/>
        </p:nvSpPr>
        <p:spPr>
          <a:xfrm>
            <a:off x="2782888" y="5229226"/>
            <a:ext cx="2965450" cy="366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chemeClr val="dk1"/>
              </a:buClr>
            </a:pPr>
            <a:r>
              <a:rPr lang="en-US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Ce=240 V / 24 div=10 V/div</a:t>
            </a:r>
            <a:endParaRPr/>
          </a:p>
        </p:txBody>
      </p:sp>
      <p:sp>
        <p:nvSpPr>
          <p:cNvPr id="1657" name="Shape 1657"/>
          <p:cNvSpPr txBox="1"/>
          <p:nvPr/>
        </p:nvSpPr>
        <p:spPr>
          <a:xfrm>
            <a:off x="2782888" y="5661026"/>
            <a:ext cx="2965450" cy="366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chemeClr val="dk1"/>
              </a:buClr>
            </a:pPr>
            <a:r>
              <a:rPr lang="en-US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Ce=480 V / 24 div=20 V/div</a:t>
            </a:r>
            <a:endParaRPr/>
          </a:p>
        </p:txBody>
      </p:sp>
      <p:pic>
        <p:nvPicPr>
          <p:cNvPr id="1658" name="Shape 165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051301" y="3342714"/>
            <a:ext cx="428625" cy="49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9" name="Shape 1659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039289" y="2952190"/>
            <a:ext cx="495300" cy="3905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66897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/>
                                        <p:tgtEl>
                                          <p:spTgt spid="16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5" name="Shape 1665"/>
          <p:cNvSpPr/>
          <p:nvPr/>
        </p:nvSpPr>
        <p:spPr>
          <a:xfrm>
            <a:off x="3582989" y="4071939"/>
            <a:ext cx="5176837" cy="23018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chemeClr val="dk1"/>
              </a:buClr>
            </a:pP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6" name="Shape 1666"/>
          <p:cNvSpPr/>
          <p:nvPr/>
        </p:nvSpPr>
        <p:spPr>
          <a:xfrm>
            <a:off x="3508375" y="2322513"/>
            <a:ext cx="5176838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chemeClr val="dk1"/>
              </a:buClr>
            </a:pP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7" name="Shape 1667"/>
          <p:cNvSpPr/>
          <p:nvPr/>
        </p:nvSpPr>
        <p:spPr>
          <a:xfrm>
            <a:off x="3276601" y="1082676"/>
            <a:ext cx="2816225" cy="519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r>
              <a:rPr lang="en-US" sz="2800" b="1" i="1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 V=130 Volt</a:t>
            </a:r>
            <a:endParaRPr dirty="0"/>
          </a:p>
        </p:txBody>
      </p:sp>
      <p:grpSp>
        <p:nvGrpSpPr>
          <p:cNvPr id="1668" name="Shape 1668"/>
          <p:cNvGrpSpPr/>
          <p:nvPr/>
        </p:nvGrpSpPr>
        <p:grpSpPr>
          <a:xfrm>
            <a:off x="8904288" y="1773238"/>
            <a:ext cx="1560512" cy="2070100"/>
            <a:chOff x="4647" y="1412"/>
            <a:chExt cx="983" cy="1304"/>
          </a:xfrm>
        </p:grpSpPr>
        <p:sp>
          <p:nvSpPr>
            <p:cNvPr id="1669" name="Shape 1669"/>
            <p:cNvSpPr/>
            <p:nvPr/>
          </p:nvSpPr>
          <p:spPr>
            <a:xfrm>
              <a:off x="4647" y="1412"/>
              <a:ext cx="983" cy="24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475" tIns="44450" rIns="90475" bIns="44450" anchor="t" anchorCtr="0">
              <a:noAutofit/>
            </a:bodyPr>
            <a:lstStyle/>
            <a:p>
              <a:pPr>
                <a:buClr>
                  <a:srgbClr val="990000"/>
                </a:buClr>
              </a:pPr>
              <a:r>
                <a:rPr lang="en-US" sz="2000" b="1" i="1">
                  <a:solidFill>
                    <a:srgbClr val="99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Vm=129.8 V.</a:t>
              </a:r>
              <a:endParaRPr/>
            </a:p>
          </p:txBody>
        </p:sp>
        <p:sp>
          <p:nvSpPr>
            <p:cNvPr id="1670" name="Shape 1670"/>
            <p:cNvSpPr/>
            <p:nvPr/>
          </p:nvSpPr>
          <p:spPr>
            <a:xfrm>
              <a:off x="4743" y="2468"/>
              <a:ext cx="863" cy="24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475" tIns="44450" rIns="90475" bIns="44450" anchor="t" anchorCtr="0">
              <a:noAutofit/>
            </a:bodyPr>
            <a:lstStyle/>
            <a:p>
              <a:pPr>
                <a:buClr>
                  <a:srgbClr val="990000"/>
                </a:buClr>
              </a:pPr>
              <a:r>
                <a:rPr lang="en-US" sz="2000" b="1" i="1">
                  <a:solidFill>
                    <a:srgbClr val="99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Vm=127 V.</a:t>
              </a:r>
              <a:endParaRPr/>
            </a:p>
          </p:txBody>
        </p:sp>
      </p:grpSp>
      <p:sp>
        <p:nvSpPr>
          <p:cNvPr id="1671" name="Shape 1671"/>
          <p:cNvSpPr/>
          <p:nvPr/>
        </p:nvSpPr>
        <p:spPr>
          <a:xfrm>
            <a:off x="0" y="349250"/>
            <a:ext cx="5292725" cy="519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r>
              <a:rPr lang="en-US" sz="2800" b="1" dirty="0" err="1">
                <a:solidFill>
                  <a:schemeClr val="accent5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Exactitud</a:t>
            </a:r>
            <a:r>
              <a:rPr lang="en-US" sz="2800" b="1" dirty="0">
                <a:solidFill>
                  <a:schemeClr val="accent5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 y </a:t>
            </a:r>
            <a:r>
              <a:rPr lang="en-US" sz="2800" b="1" dirty="0" err="1">
                <a:solidFill>
                  <a:schemeClr val="accent5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Precisión</a:t>
            </a:r>
            <a:endParaRPr sz="2800" b="1" dirty="0">
              <a:solidFill>
                <a:schemeClr val="accent5">
                  <a:lumMod val="7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2" name="Shape 1672"/>
          <p:cNvSpPr/>
          <p:nvPr/>
        </p:nvSpPr>
        <p:spPr>
          <a:xfrm>
            <a:off x="8975726" y="2349500"/>
            <a:ext cx="1560513" cy="3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t" anchorCtr="0">
            <a:noAutofit/>
          </a:bodyPr>
          <a:lstStyle/>
          <a:p>
            <a:pPr>
              <a:buClr>
                <a:schemeClr val="dk2"/>
              </a:buClr>
            </a:pPr>
            <a:r>
              <a:rPr lang="en-US" sz="2000" b="1" i="1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Vm=154.9 V.</a:t>
            </a:r>
            <a:endParaRPr/>
          </a:p>
        </p:txBody>
      </p:sp>
      <p:sp>
        <p:nvSpPr>
          <p:cNvPr id="1673" name="Shape 1673"/>
          <p:cNvSpPr/>
          <p:nvPr/>
        </p:nvSpPr>
        <p:spPr>
          <a:xfrm>
            <a:off x="9048751" y="4005263"/>
            <a:ext cx="1370013" cy="3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t" anchorCtr="0">
            <a:noAutofit/>
          </a:bodyPr>
          <a:lstStyle/>
          <a:p>
            <a:pPr>
              <a:buClr>
                <a:schemeClr val="dk2"/>
              </a:buClr>
            </a:pPr>
            <a:r>
              <a:rPr lang="en-US" sz="2000" b="1" i="1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Vm=152 V.</a:t>
            </a:r>
            <a:endParaRPr/>
          </a:p>
        </p:txBody>
      </p:sp>
      <p:sp>
        <p:nvSpPr>
          <p:cNvPr id="1674" name="Shape 1674"/>
          <p:cNvSpPr/>
          <p:nvPr/>
        </p:nvSpPr>
        <p:spPr>
          <a:xfrm>
            <a:off x="6308726" y="1033463"/>
            <a:ext cx="2816225" cy="519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r>
              <a:rPr lang="en-US" sz="2800" b="1" i="1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 V=155 Volt</a:t>
            </a:r>
            <a:endParaRPr dirty="0"/>
          </a:p>
        </p:txBody>
      </p:sp>
      <p:sp>
        <p:nvSpPr>
          <p:cNvPr id="1675" name="Shape 1675"/>
          <p:cNvSpPr/>
          <p:nvPr/>
        </p:nvSpPr>
        <p:spPr>
          <a:xfrm>
            <a:off x="3371851" y="1765300"/>
            <a:ext cx="5522913" cy="1570038"/>
          </a:xfrm>
          <a:prstGeom prst="rect">
            <a:avLst/>
          </a:prstGeom>
          <a:noFill/>
          <a:ln w="2697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chemeClr val="dk1"/>
              </a:buClr>
            </a:pP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676" name="Shape 1676"/>
          <p:cNvCxnSpPr/>
          <p:nvPr/>
        </p:nvCxnSpPr>
        <p:spPr>
          <a:xfrm>
            <a:off x="3505201" y="2436814"/>
            <a:ext cx="5173663" cy="1587"/>
          </a:xfrm>
          <a:prstGeom prst="straightConnector1">
            <a:avLst/>
          </a:prstGeom>
          <a:noFill/>
          <a:ln w="174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77" name="Shape 1677"/>
          <p:cNvSpPr/>
          <p:nvPr/>
        </p:nvSpPr>
        <p:spPr>
          <a:xfrm>
            <a:off x="3276601" y="1752600"/>
            <a:ext cx="512763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chemeClr val="dk1"/>
              </a:buClr>
            </a:pP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8" name="Shape 1678"/>
          <p:cNvSpPr/>
          <p:nvPr/>
        </p:nvSpPr>
        <p:spPr>
          <a:xfrm>
            <a:off x="3481388" y="1792289"/>
            <a:ext cx="101600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000000"/>
              </a:buClr>
            </a:pPr>
            <a:r>
              <a:rPr lang="en-US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</a:t>
            </a:r>
            <a:endParaRPr sz="2800" b="1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9" name="Shape 1679"/>
          <p:cNvSpPr/>
          <p:nvPr/>
        </p:nvSpPr>
        <p:spPr>
          <a:xfrm>
            <a:off x="8302625" y="1870075"/>
            <a:ext cx="609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chemeClr val="dk1"/>
              </a:buClr>
            </a:pP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0" name="Shape 1680"/>
          <p:cNvSpPr/>
          <p:nvPr/>
        </p:nvSpPr>
        <p:spPr>
          <a:xfrm>
            <a:off x="8456613" y="1908176"/>
            <a:ext cx="304800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000000"/>
              </a:buClr>
            </a:pPr>
            <a:r>
              <a:rPr lang="en-US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250</a:t>
            </a:r>
            <a:endParaRPr sz="2800" b="1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1" name="Shape 1681"/>
          <p:cNvSpPr/>
          <p:nvPr/>
        </p:nvSpPr>
        <p:spPr>
          <a:xfrm>
            <a:off x="5207001" y="2584451"/>
            <a:ext cx="2011363" cy="771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chemeClr val="dk1"/>
              </a:buClr>
            </a:pP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2" name="Shape 1682"/>
          <p:cNvSpPr/>
          <p:nvPr/>
        </p:nvSpPr>
        <p:spPr>
          <a:xfrm>
            <a:off x="3371851" y="3514725"/>
            <a:ext cx="5522913" cy="1570038"/>
          </a:xfrm>
          <a:prstGeom prst="rect">
            <a:avLst/>
          </a:prstGeom>
          <a:noFill/>
          <a:ln w="2697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chemeClr val="dk1"/>
              </a:buClr>
            </a:pP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683" name="Shape 1683"/>
          <p:cNvCxnSpPr/>
          <p:nvPr/>
        </p:nvCxnSpPr>
        <p:spPr>
          <a:xfrm>
            <a:off x="3505201" y="4186239"/>
            <a:ext cx="5173663" cy="1587"/>
          </a:xfrm>
          <a:prstGeom prst="straightConnector1">
            <a:avLst/>
          </a:prstGeom>
          <a:noFill/>
          <a:ln w="174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84" name="Shape 1684"/>
          <p:cNvSpPr/>
          <p:nvPr/>
        </p:nvSpPr>
        <p:spPr>
          <a:xfrm>
            <a:off x="3276601" y="3502025"/>
            <a:ext cx="512763" cy="306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chemeClr val="dk1"/>
              </a:buClr>
            </a:pP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5" name="Shape 1685"/>
          <p:cNvSpPr/>
          <p:nvPr/>
        </p:nvSpPr>
        <p:spPr>
          <a:xfrm>
            <a:off x="3481388" y="3541714"/>
            <a:ext cx="101600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000000"/>
              </a:buClr>
            </a:pPr>
            <a:r>
              <a:rPr lang="en-US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</a:t>
            </a:r>
            <a:endParaRPr sz="2800" b="1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6" name="Shape 1686"/>
          <p:cNvSpPr/>
          <p:nvPr/>
        </p:nvSpPr>
        <p:spPr>
          <a:xfrm>
            <a:off x="8302625" y="3619500"/>
            <a:ext cx="609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chemeClr val="dk1"/>
              </a:buClr>
            </a:pP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7" name="Shape 1687"/>
          <p:cNvSpPr/>
          <p:nvPr/>
        </p:nvSpPr>
        <p:spPr>
          <a:xfrm>
            <a:off x="8456613" y="3659189"/>
            <a:ext cx="304800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000000"/>
              </a:buClr>
            </a:pPr>
            <a:r>
              <a:rPr lang="en-US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250</a:t>
            </a:r>
            <a:endParaRPr sz="2800" b="1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8" name="Shape 1688"/>
          <p:cNvSpPr/>
          <p:nvPr/>
        </p:nvSpPr>
        <p:spPr>
          <a:xfrm>
            <a:off x="5207001" y="4335464"/>
            <a:ext cx="2011363" cy="769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chemeClr val="dk1"/>
              </a:buClr>
            </a:pP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689" name="Shape 1689"/>
          <p:cNvCxnSpPr/>
          <p:nvPr/>
        </p:nvCxnSpPr>
        <p:spPr>
          <a:xfrm rot="10800000">
            <a:off x="3530600" y="2108200"/>
            <a:ext cx="0" cy="1112838"/>
          </a:xfrm>
          <a:prstGeom prst="straightConnector1">
            <a:avLst/>
          </a:prstGeom>
          <a:noFill/>
          <a:ln w="57150" cap="flat" cmpd="sng">
            <a:solidFill>
              <a:srgbClr val="FF33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690" name="Shape 1690"/>
          <p:cNvCxnSpPr/>
          <p:nvPr/>
        </p:nvCxnSpPr>
        <p:spPr>
          <a:xfrm rot="10800000">
            <a:off x="3530600" y="3808414"/>
            <a:ext cx="0" cy="1112837"/>
          </a:xfrm>
          <a:prstGeom prst="straightConnector1">
            <a:avLst/>
          </a:prstGeom>
          <a:noFill/>
          <a:ln w="57150" cap="flat" cmpd="sng">
            <a:solidFill>
              <a:srgbClr val="FF3300"/>
            </a:solidFill>
            <a:prstDash val="solid"/>
            <a:round/>
            <a:headEnd type="none" w="sm" len="sm"/>
            <a:tailEnd type="triangle" w="med" len="med"/>
          </a:ln>
        </p:spPr>
      </p:cxnSp>
      <p:grpSp>
        <p:nvGrpSpPr>
          <p:cNvPr id="1691" name="Shape 1691"/>
          <p:cNvGrpSpPr/>
          <p:nvPr/>
        </p:nvGrpSpPr>
        <p:grpSpPr>
          <a:xfrm>
            <a:off x="2566988" y="5922964"/>
            <a:ext cx="6769100" cy="663575"/>
            <a:chOff x="206" y="912"/>
            <a:chExt cx="4168" cy="396"/>
          </a:xfrm>
        </p:grpSpPr>
        <p:sp>
          <p:nvSpPr>
            <p:cNvPr id="1692" name="Shape 1692"/>
            <p:cNvSpPr txBox="1"/>
            <p:nvPr/>
          </p:nvSpPr>
          <p:spPr>
            <a:xfrm>
              <a:off x="206" y="941"/>
              <a:ext cx="1317" cy="310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>
                <a:buClr>
                  <a:srgbClr val="990000"/>
                </a:buClr>
              </a:pPr>
              <a:r>
                <a:rPr lang="en-US" sz="2800" b="1" i="1">
                  <a:solidFill>
                    <a:srgbClr val="990000"/>
                  </a:solidFill>
                  <a:latin typeface="Arial"/>
                  <a:ea typeface="Arial"/>
                  <a:cs typeface="Arial"/>
                  <a:sym typeface="Arial"/>
                </a:rPr>
                <a:t>PRECISION</a:t>
              </a:r>
              <a:endParaRPr sz="2800" b="1" i="1">
                <a:solidFill>
                  <a:srgbClr val="99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Shape 1693"/>
            <p:cNvSpPr/>
            <p:nvPr/>
          </p:nvSpPr>
          <p:spPr>
            <a:xfrm>
              <a:off x="1596" y="912"/>
              <a:ext cx="900" cy="396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0000" y="0"/>
                  </a:moveTo>
                  <a:lnTo>
                    <a:pt x="90000" y="30000"/>
                  </a:lnTo>
                  <a:lnTo>
                    <a:pt x="18750" y="30000"/>
                  </a:lnTo>
                  <a:lnTo>
                    <a:pt x="18750" y="90000"/>
                  </a:lnTo>
                  <a:lnTo>
                    <a:pt x="90000" y="90000"/>
                  </a:lnTo>
                  <a:lnTo>
                    <a:pt x="90000" y="120000"/>
                  </a:lnTo>
                  <a:lnTo>
                    <a:pt x="120000" y="60000"/>
                  </a:lnTo>
                  <a:lnTo>
                    <a:pt x="90000" y="0"/>
                  </a:lnTo>
                  <a:close/>
                </a:path>
                <a:path w="120000" h="120000" extrusionOk="0">
                  <a:moveTo>
                    <a:pt x="7500" y="30000"/>
                  </a:moveTo>
                  <a:lnTo>
                    <a:pt x="7500" y="90000"/>
                  </a:lnTo>
                  <a:lnTo>
                    <a:pt x="15000" y="90000"/>
                  </a:lnTo>
                  <a:lnTo>
                    <a:pt x="15000" y="30000"/>
                  </a:lnTo>
                  <a:lnTo>
                    <a:pt x="7500" y="30000"/>
                  </a:lnTo>
                  <a:close/>
                </a:path>
                <a:path w="120000" h="120000" extrusionOk="0">
                  <a:moveTo>
                    <a:pt x="0" y="30000"/>
                  </a:moveTo>
                  <a:lnTo>
                    <a:pt x="0" y="90000"/>
                  </a:lnTo>
                  <a:lnTo>
                    <a:pt x="3750" y="90000"/>
                  </a:lnTo>
                  <a:lnTo>
                    <a:pt x="3750" y="30000"/>
                  </a:lnTo>
                  <a:lnTo>
                    <a:pt x="0" y="30000"/>
                  </a:lnTo>
                  <a:close/>
                </a:path>
              </a:pathLst>
            </a:custGeom>
            <a:solidFill>
              <a:srgbClr val="99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Shape 1694"/>
            <p:cNvSpPr txBox="1"/>
            <p:nvPr/>
          </p:nvSpPr>
          <p:spPr>
            <a:xfrm>
              <a:off x="2582" y="941"/>
              <a:ext cx="1792" cy="310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>
                <a:buClr>
                  <a:srgbClr val="990000"/>
                </a:buClr>
              </a:pPr>
              <a:r>
                <a:rPr lang="en-US" sz="2800" b="1" i="1">
                  <a:solidFill>
                    <a:srgbClr val="990000"/>
                  </a:solidFill>
                  <a:latin typeface="Arial"/>
                  <a:ea typeface="Arial"/>
                  <a:cs typeface="Arial"/>
                  <a:sym typeface="Arial"/>
                </a:rPr>
                <a:t>REPETIBILIDAD</a:t>
              </a:r>
              <a:endParaRPr sz="2800" b="1" i="1">
                <a:solidFill>
                  <a:srgbClr val="99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95" name="Shape 1695"/>
          <p:cNvGrpSpPr/>
          <p:nvPr/>
        </p:nvGrpSpPr>
        <p:grpSpPr>
          <a:xfrm>
            <a:off x="2505076" y="5195888"/>
            <a:ext cx="7699375" cy="596900"/>
            <a:chOff x="194" y="1644"/>
            <a:chExt cx="4740" cy="418"/>
          </a:xfrm>
        </p:grpSpPr>
        <p:sp>
          <p:nvSpPr>
            <p:cNvPr id="1696" name="Shape 1696"/>
            <p:cNvSpPr txBox="1"/>
            <p:nvPr/>
          </p:nvSpPr>
          <p:spPr>
            <a:xfrm>
              <a:off x="194" y="1698"/>
              <a:ext cx="1367" cy="364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>
                <a:buClr>
                  <a:srgbClr val="990000"/>
                </a:buClr>
              </a:pPr>
              <a:r>
                <a:rPr lang="en-US" sz="2800" b="1" i="1">
                  <a:solidFill>
                    <a:srgbClr val="990000"/>
                  </a:solidFill>
                  <a:latin typeface="Arial"/>
                  <a:ea typeface="Arial"/>
                  <a:cs typeface="Arial"/>
                  <a:sym typeface="Arial"/>
                </a:rPr>
                <a:t>EXACTITUD</a:t>
              </a:r>
              <a:endParaRPr sz="2800" b="1" i="1">
                <a:solidFill>
                  <a:srgbClr val="99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Shape 1697"/>
            <p:cNvSpPr txBox="1"/>
            <p:nvPr/>
          </p:nvSpPr>
          <p:spPr>
            <a:xfrm>
              <a:off x="2595" y="1661"/>
              <a:ext cx="2339" cy="363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>
                <a:buClr>
                  <a:srgbClr val="990000"/>
                </a:buClr>
              </a:pPr>
              <a:r>
                <a:rPr lang="en-US" sz="2800" b="1" i="1">
                  <a:solidFill>
                    <a:srgbClr val="990000"/>
                  </a:solidFill>
                  <a:latin typeface="Arial"/>
                  <a:ea typeface="Arial"/>
                  <a:cs typeface="Arial"/>
                  <a:sym typeface="Arial"/>
                </a:rPr>
                <a:t>VALOR VERDADERO</a:t>
              </a:r>
              <a:endParaRPr sz="2800" b="1" i="1">
                <a:solidFill>
                  <a:srgbClr val="99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Shape 1698"/>
            <p:cNvSpPr/>
            <p:nvPr/>
          </p:nvSpPr>
          <p:spPr>
            <a:xfrm>
              <a:off x="1608" y="1644"/>
              <a:ext cx="900" cy="396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0000" y="0"/>
                  </a:moveTo>
                  <a:lnTo>
                    <a:pt x="90000" y="30000"/>
                  </a:lnTo>
                  <a:lnTo>
                    <a:pt x="18750" y="30000"/>
                  </a:lnTo>
                  <a:lnTo>
                    <a:pt x="18750" y="90000"/>
                  </a:lnTo>
                  <a:lnTo>
                    <a:pt x="90000" y="90000"/>
                  </a:lnTo>
                  <a:lnTo>
                    <a:pt x="90000" y="120000"/>
                  </a:lnTo>
                  <a:lnTo>
                    <a:pt x="120000" y="60000"/>
                  </a:lnTo>
                  <a:lnTo>
                    <a:pt x="90000" y="0"/>
                  </a:lnTo>
                  <a:close/>
                </a:path>
                <a:path w="120000" h="120000" extrusionOk="0">
                  <a:moveTo>
                    <a:pt x="7500" y="30000"/>
                  </a:moveTo>
                  <a:lnTo>
                    <a:pt x="7500" y="90000"/>
                  </a:lnTo>
                  <a:lnTo>
                    <a:pt x="15000" y="90000"/>
                  </a:lnTo>
                  <a:lnTo>
                    <a:pt x="15000" y="30000"/>
                  </a:lnTo>
                  <a:lnTo>
                    <a:pt x="7500" y="30000"/>
                  </a:lnTo>
                  <a:close/>
                </a:path>
                <a:path w="120000" h="120000" extrusionOk="0">
                  <a:moveTo>
                    <a:pt x="0" y="30000"/>
                  </a:moveTo>
                  <a:lnTo>
                    <a:pt x="0" y="90000"/>
                  </a:lnTo>
                  <a:lnTo>
                    <a:pt x="3750" y="90000"/>
                  </a:lnTo>
                  <a:lnTo>
                    <a:pt x="3750" y="30000"/>
                  </a:lnTo>
                  <a:lnTo>
                    <a:pt x="0" y="30000"/>
                  </a:lnTo>
                  <a:close/>
                </a:path>
              </a:pathLst>
            </a:custGeom>
            <a:solidFill>
              <a:srgbClr val="99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699" name="Shape 169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54200" y="1720850"/>
            <a:ext cx="1035050" cy="125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0" name="Shape 170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847851" y="3644900"/>
            <a:ext cx="1109663" cy="12573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72127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6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16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16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0"/>
                                        <p:tgtEl>
                                          <p:spTgt spid="16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16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2" name="Shape 17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40076" y="938214"/>
            <a:ext cx="5838825" cy="16859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13" name="Shape 1713"/>
          <p:cNvGrpSpPr/>
          <p:nvPr/>
        </p:nvGrpSpPr>
        <p:grpSpPr>
          <a:xfrm rot="2700000">
            <a:off x="4013994" y="2137569"/>
            <a:ext cx="4202112" cy="3886200"/>
            <a:chOff x="2417" y="1266"/>
            <a:chExt cx="2647" cy="2448"/>
          </a:xfrm>
        </p:grpSpPr>
        <p:sp>
          <p:nvSpPr>
            <p:cNvPr id="1714" name="Shape 1714"/>
            <p:cNvSpPr/>
            <p:nvPr/>
          </p:nvSpPr>
          <p:spPr>
            <a:xfrm>
              <a:off x="2417" y="1266"/>
              <a:ext cx="2647" cy="2448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0" anchor="ctr" anchorCtr="0">
              <a:noAutofit/>
            </a:bodyPr>
            <a:lstStyle/>
            <a:p>
              <a:pPr>
                <a:buClr>
                  <a:schemeClr val="dk1"/>
                </a:buClr>
              </a:pPr>
              <a:endParaRPr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715" name="Shape 1715"/>
            <p:cNvCxnSpPr/>
            <p:nvPr/>
          </p:nvCxnSpPr>
          <p:spPr>
            <a:xfrm rot="10800000">
              <a:off x="2558" y="1348"/>
              <a:ext cx="1142" cy="1161"/>
            </a:xfrm>
            <a:prstGeom prst="straightConnector1">
              <a:avLst/>
            </a:prstGeom>
            <a:solidFill>
              <a:schemeClr val="lt1"/>
            </a:solidFill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pic>
        <p:nvPicPr>
          <p:cNvPr id="1716" name="Shape 17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98473" y="3948853"/>
            <a:ext cx="2124075" cy="2339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7" name="Shape 171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845176" y="4340225"/>
            <a:ext cx="428625" cy="5143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Shape 1754"/>
          <p:cNvSpPr/>
          <p:nvPr/>
        </p:nvSpPr>
        <p:spPr>
          <a:xfrm>
            <a:off x="0" y="396347"/>
            <a:ext cx="5292725" cy="519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r>
              <a:rPr lang="en-US" sz="2800" b="1" dirty="0" err="1">
                <a:solidFill>
                  <a:schemeClr val="accent5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Exactitud</a:t>
            </a:r>
            <a:r>
              <a:rPr lang="en-US" sz="2800" b="1" dirty="0">
                <a:solidFill>
                  <a:schemeClr val="accent5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 y </a:t>
            </a:r>
            <a:r>
              <a:rPr lang="en-US" sz="2800" b="1" dirty="0" err="1">
                <a:solidFill>
                  <a:schemeClr val="accent5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Precisión</a:t>
            </a:r>
            <a:endParaRPr sz="2800" b="1" dirty="0">
              <a:solidFill>
                <a:schemeClr val="accent5">
                  <a:lumMod val="7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86422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6" dur="500" fill="hold"/>
                                        <p:tgtEl>
                                          <p:spTgt spid="17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9" dur="500" fill="hold"/>
                                        <p:tgtEl>
                                          <p:spTgt spid="17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2" dur="500" fill="hold"/>
                                        <p:tgtEl>
                                          <p:spTgt spid="17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5" dur="500" fill="hold"/>
                                        <p:tgtEl>
                                          <p:spTgt spid="17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7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3" name="Shape 17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40076" y="938214"/>
            <a:ext cx="5838825" cy="16859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4" name="Shape 1724"/>
          <p:cNvGrpSpPr/>
          <p:nvPr/>
        </p:nvGrpSpPr>
        <p:grpSpPr>
          <a:xfrm rot="2700000">
            <a:off x="3505201" y="2457451"/>
            <a:ext cx="5108575" cy="3943350"/>
            <a:chOff x="2417" y="1266"/>
            <a:chExt cx="2647" cy="2448"/>
          </a:xfrm>
        </p:grpSpPr>
        <p:sp>
          <p:nvSpPr>
            <p:cNvPr id="1725" name="Shape 1725"/>
            <p:cNvSpPr/>
            <p:nvPr/>
          </p:nvSpPr>
          <p:spPr>
            <a:xfrm>
              <a:off x="2417" y="1266"/>
              <a:ext cx="2647" cy="2448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0" anchor="ctr" anchorCtr="0">
              <a:noAutofit/>
            </a:bodyPr>
            <a:lstStyle/>
            <a:p>
              <a:pPr>
                <a:buClr>
                  <a:schemeClr val="dk1"/>
                </a:buClr>
              </a:pPr>
              <a:endParaRPr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726" name="Shape 1726"/>
            <p:cNvCxnSpPr/>
            <p:nvPr/>
          </p:nvCxnSpPr>
          <p:spPr>
            <a:xfrm rot="10800000">
              <a:off x="2558" y="1348"/>
              <a:ext cx="1142" cy="1161"/>
            </a:xfrm>
            <a:prstGeom prst="straightConnector1">
              <a:avLst/>
            </a:prstGeom>
            <a:solidFill>
              <a:schemeClr val="lt1"/>
            </a:solidFill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pic>
        <p:nvPicPr>
          <p:cNvPr id="1727" name="Shape 17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45176" y="4340225"/>
            <a:ext cx="428625" cy="5143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9" name="Shape 1729"/>
          <p:cNvGrpSpPr/>
          <p:nvPr/>
        </p:nvGrpSpPr>
        <p:grpSpPr>
          <a:xfrm>
            <a:off x="740273" y="4138709"/>
            <a:ext cx="2542375" cy="2238644"/>
            <a:chOff x="2502354" y="816053"/>
            <a:chExt cx="3394815" cy="3131257"/>
          </a:xfrm>
        </p:grpSpPr>
        <p:pic>
          <p:nvPicPr>
            <p:cNvPr id="1730" name="Shape 1730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2502354" y="816053"/>
              <a:ext cx="3394815" cy="313125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31" name="Shape 1731"/>
            <p:cNvSpPr/>
            <p:nvPr/>
          </p:nvSpPr>
          <p:spPr>
            <a:xfrm>
              <a:off x="3322622" y="3069125"/>
              <a:ext cx="181069" cy="199177"/>
            </a:xfrm>
            <a:prstGeom prst="ellipse">
              <a:avLst/>
            </a:prstGeom>
            <a:solidFill>
              <a:schemeClr val="lt1"/>
            </a:solidFill>
            <a:ln w="127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2" name="Shape 1732"/>
            <p:cNvSpPr/>
            <p:nvPr/>
          </p:nvSpPr>
          <p:spPr>
            <a:xfrm>
              <a:off x="3838669" y="2933322"/>
              <a:ext cx="181069" cy="199177"/>
            </a:xfrm>
            <a:prstGeom prst="ellipse">
              <a:avLst/>
            </a:prstGeom>
            <a:solidFill>
              <a:schemeClr val="lt1"/>
            </a:solidFill>
            <a:ln w="127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3" name="Shape 1733"/>
            <p:cNvSpPr/>
            <p:nvPr/>
          </p:nvSpPr>
          <p:spPr>
            <a:xfrm>
              <a:off x="2969537" y="2390735"/>
              <a:ext cx="181069" cy="199177"/>
            </a:xfrm>
            <a:prstGeom prst="ellipse">
              <a:avLst/>
            </a:prstGeom>
            <a:solidFill>
              <a:schemeClr val="lt1"/>
            </a:solidFill>
            <a:ln w="127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4" name="Shape 1734"/>
            <p:cNvSpPr/>
            <p:nvPr/>
          </p:nvSpPr>
          <p:spPr>
            <a:xfrm>
              <a:off x="3079977" y="2825301"/>
              <a:ext cx="181069" cy="199177"/>
            </a:xfrm>
            <a:prstGeom prst="ellipse">
              <a:avLst/>
            </a:prstGeom>
            <a:solidFill>
              <a:schemeClr val="lt1"/>
            </a:solidFill>
            <a:ln w="127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5" name="Shape 1735"/>
            <p:cNvSpPr/>
            <p:nvPr/>
          </p:nvSpPr>
          <p:spPr>
            <a:xfrm>
              <a:off x="3459323" y="2807503"/>
              <a:ext cx="181069" cy="199177"/>
            </a:xfrm>
            <a:prstGeom prst="ellipse">
              <a:avLst/>
            </a:prstGeom>
            <a:solidFill>
              <a:schemeClr val="lt1"/>
            </a:solidFill>
            <a:ln w="127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6" name="Shape 1736"/>
            <p:cNvSpPr/>
            <p:nvPr/>
          </p:nvSpPr>
          <p:spPr>
            <a:xfrm>
              <a:off x="3549857" y="2545881"/>
              <a:ext cx="181069" cy="199177"/>
            </a:xfrm>
            <a:prstGeom prst="ellipse">
              <a:avLst/>
            </a:prstGeom>
            <a:solidFill>
              <a:schemeClr val="lt1"/>
            </a:solidFill>
            <a:ln w="127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7" name="Shape 1737"/>
            <p:cNvSpPr/>
            <p:nvPr/>
          </p:nvSpPr>
          <p:spPr>
            <a:xfrm>
              <a:off x="3161457" y="2327362"/>
              <a:ext cx="144855" cy="162961"/>
            </a:xfrm>
            <a:prstGeom prst="ellipse">
              <a:avLst/>
            </a:prstGeom>
            <a:solidFill>
              <a:srgbClr val="222A35"/>
            </a:solidFill>
            <a:ln w="127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8" name="Shape 1738"/>
            <p:cNvSpPr/>
            <p:nvPr/>
          </p:nvSpPr>
          <p:spPr>
            <a:xfrm>
              <a:off x="2955476" y="2408842"/>
              <a:ext cx="144855" cy="162961"/>
            </a:xfrm>
            <a:prstGeom prst="ellipse">
              <a:avLst/>
            </a:prstGeom>
            <a:solidFill>
              <a:srgbClr val="222A35"/>
            </a:solidFill>
            <a:ln w="127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9" name="Shape 1739"/>
            <p:cNvSpPr/>
            <p:nvPr/>
          </p:nvSpPr>
          <p:spPr>
            <a:xfrm>
              <a:off x="3046941" y="2626126"/>
              <a:ext cx="144855" cy="162961"/>
            </a:xfrm>
            <a:prstGeom prst="ellipse">
              <a:avLst/>
            </a:prstGeom>
            <a:solidFill>
              <a:srgbClr val="222A35"/>
            </a:solidFill>
            <a:ln w="127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0" name="Shape 1740"/>
            <p:cNvSpPr/>
            <p:nvPr/>
          </p:nvSpPr>
          <p:spPr>
            <a:xfrm>
              <a:off x="3413156" y="2644542"/>
              <a:ext cx="144855" cy="162961"/>
            </a:xfrm>
            <a:prstGeom prst="ellipse">
              <a:avLst/>
            </a:prstGeom>
            <a:solidFill>
              <a:srgbClr val="222A35"/>
            </a:solidFill>
            <a:ln w="127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1" name="Shape 1741"/>
            <p:cNvSpPr/>
            <p:nvPr/>
          </p:nvSpPr>
          <p:spPr>
            <a:xfrm>
              <a:off x="3377841" y="2450358"/>
              <a:ext cx="144855" cy="162961"/>
            </a:xfrm>
            <a:prstGeom prst="ellipse">
              <a:avLst/>
            </a:prstGeom>
            <a:solidFill>
              <a:srgbClr val="222A35"/>
            </a:solidFill>
            <a:ln w="127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742" name="Shape 1742"/>
            <p:cNvCxnSpPr/>
            <p:nvPr/>
          </p:nvCxnSpPr>
          <p:spPr>
            <a:xfrm>
              <a:off x="3838669" y="2998711"/>
              <a:ext cx="242645" cy="70414"/>
            </a:xfrm>
            <a:prstGeom prst="straightConnector1">
              <a:avLst/>
            </a:prstGeom>
            <a:noFill/>
            <a:ln w="28575" cap="flat" cmpd="sng">
              <a:solidFill>
                <a:srgbClr val="757070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cxnSp>
          <p:nvCxnSpPr>
            <p:cNvPr id="1743" name="Shape 1743"/>
            <p:cNvCxnSpPr/>
            <p:nvPr/>
          </p:nvCxnSpPr>
          <p:spPr>
            <a:xfrm>
              <a:off x="3079977" y="2889682"/>
              <a:ext cx="81480" cy="179443"/>
            </a:xfrm>
            <a:prstGeom prst="straightConnector1">
              <a:avLst/>
            </a:prstGeom>
            <a:noFill/>
            <a:ln w="28575" cap="flat" cmpd="sng">
              <a:solidFill>
                <a:srgbClr val="757070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</p:grpSp>
    </p:spTree>
    <p:extLst>
      <p:ext uri="{BB962C8B-B14F-4D97-AF65-F5344CB8AC3E}">
        <p14:creationId xmlns:p14="http://schemas.microsoft.com/office/powerpoint/2010/main" val="663728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6" dur="500" fill="hold"/>
                                        <p:tgtEl>
                                          <p:spTgt spid="17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9" dur="500" fill="hold"/>
                                        <p:tgtEl>
                                          <p:spTgt spid="17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2" dur="500" fill="hold"/>
                                        <p:tgtEl>
                                          <p:spTgt spid="17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5" dur="500" fill="hold"/>
                                        <p:tgtEl>
                                          <p:spTgt spid="17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7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8" name="Shape 17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40076" y="938214"/>
            <a:ext cx="5838825" cy="16859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9" name="Shape 1749"/>
          <p:cNvGrpSpPr/>
          <p:nvPr/>
        </p:nvGrpSpPr>
        <p:grpSpPr>
          <a:xfrm rot="2269893">
            <a:off x="4049713" y="2130425"/>
            <a:ext cx="4202112" cy="3886200"/>
            <a:chOff x="2417" y="1266"/>
            <a:chExt cx="2647" cy="2448"/>
          </a:xfrm>
        </p:grpSpPr>
        <p:sp>
          <p:nvSpPr>
            <p:cNvPr id="1750" name="Shape 1750"/>
            <p:cNvSpPr/>
            <p:nvPr/>
          </p:nvSpPr>
          <p:spPr>
            <a:xfrm>
              <a:off x="2417" y="1266"/>
              <a:ext cx="2647" cy="2448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0" anchor="ctr" anchorCtr="0">
              <a:noAutofit/>
            </a:bodyPr>
            <a:lstStyle/>
            <a:p>
              <a:pPr>
                <a:buClr>
                  <a:schemeClr val="dk1"/>
                </a:buClr>
              </a:pPr>
              <a:endParaRPr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751" name="Shape 1751"/>
            <p:cNvCxnSpPr/>
            <p:nvPr/>
          </p:nvCxnSpPr>
          <p:spPr>
            <a:xfrm rot="10800000">
              <a:off x="2558" y="1348"/>
              <a:ext cx="1142" cy="1161"/>
            </a:xfrm>
            <a:prstGeom prst="straightConnector1">
              <a:avLst/>
            </a:prstGeom>
            <a:solidFill>
              <a:schemeClr val="lt1"/>
            </a:solidFill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pic>
        <p:nvPicPr>
          <p:cNvPr id="1752" name="Shape 175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1329" y="4314467"/>
            <a:ext cx="2401887" cy="1997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3" name="Shape 175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845176" y="4340225"/>
            <a:ext cx="428625" cy="5143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99814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6" dur="500" fill="hold"/>
                                        <p:tgtEl>
                                          <p:spTgt spid="174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9" dur="500" fill="hold"/>
                                        <p:tgtEl>
                                          <p:spTgt spid="174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2" dur="500" fill="hold"/>
                                        <p:tgtEl>
                                          <p:spTgt spid="174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5" dur="500" fill="hold"/>
                                        <p:tgtEl>
                                          <p:spTgt spid="174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8" dur="2000" fill="hold"/>
                                        <p:tgtEl>
                                          <p:spTgt spid="174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1" name="Shape 176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77344" y="1951764"/>
            <a:ext cx="3416300" cy="1255713"/>
          </a:xfrm>
          <a:prstGeom prst="rect">
            <a:avLst/>
          </a:prstGeom>
          <a:solidFill>
            <a:srgbClr val="C0FEF9"/>
          </a:solidFill>
          <a:ln w="76200" cap="flat" cmpd="sng">
            <a:solidFill>
              <a:schemeClr val="lt1"/>
            </a:solidFill>
            <a:prstDash val="solid"/>
            <a:miter lim="8000"/>
            <a:headEnd type="none" w="sm" len="sm"/>
            <a:tailEnd type="none" w="sm" len="sm"/>
          </a:ln>
        </p:spPr>
      </p:pic>
      <p:sp>
        <p:nvSpPr>
          <p:cNvPr id="1762" name="Shape 1762"/>
          <p:cNvSpPr txBox="1"/>
          <p:nvPr/>
        </p:nvSpPr>
        <p:spPr>
          <a:xfrm>
            <a:off x="2624319" y="4254964"/>
            <a:ext cx="5332412" cy="531813"/>
          </a:xfrm>
          <a:prstGeom prst="rect">
            <a:avLst/>
          </a:prstGeom>
          <a:noFill/>
          <a:ln w="12700" cap="flat" cmpd="sng">
            <a:solidFill>
              <a:schemeClr val="l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chemeClr val="lt1"/>
              </a:buClr>
            </a:pPr>
            <a:r>
              <a:rPr lang="en-US" sz="2800" b="1" dirty="0">
                <a:solidFill>
                  <a:schemeClr val="accent5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C= 0.1-  0.2 - 0.5 -1 - 1.5 - 2.5 -3</a:t>
            </a:r>
            <a:endParaRPr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6" name="Shape 1797"/>
          <p:cNvSpPr/>
          <p:nvPr/>
        </p:nvSpPr>
        <p:spPr>
          <a:xfrm>
            <a:off x="-731837" y="649351"/>
            <a:ext cx="5027612" cy="519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r>
              <a:rPr lang="en-US" sz="2800" b="1" dirty="0" err="1">
                <a:solidFill>
                  <a:schemeClr val="accent5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Clase</a:t>
            </a:r>
            <a:r>
              <a:rPr lang="en-US" sz="2800" b="1" dirty="0">
                <a:solidFill>
                  <a:schemeClr val="accent5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1048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9" name="Shape 1769"/>
          <p:cNvSpPr/>
          <p:nvPr/>
        </p:nvSpPr>
        <p:spPr>
          <a:xfrm>
            <a:off x="4152901" y="1595439"/>
            <a:ext cx="3148013" cy="466725"/>
          </a:xfrm>
          <a:prstGeom prst="rect">
            <a:avLst/>
          </a:prstGeom>
          <a:solidFill>
            <a:srgbClr val="FFFF00"/>
          </a:solidFill>
          <a:ln w="12700" cap="flat" cmpd="sng">
            <a:solidFill>
              <a:schemeClr val="dk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0475" tIns="44450" rIns="90475" bIns="44450" anchor="t" anchorCtr="0">
            <a:noAutofit/>
          </a:bodyPr>
          <a:lstStyle/>
          <a:p>
            <a:pPr>
              <a:buClr>
                <a:schemeClr val="dk1"/>
              </a:buClr>
            </a:pPr>
            <a:r>
              <a:rPr lang="en-US" sz="2400" b="1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S=EFECTO/  CAUSA</a:t>
            </a:r>
            <a:endParaRPr/>
          </a:p>
        </p:txBody>
      </p:sp>
      <p:grpSp>
        <p:nvGrpSpPr>
          <p:cNvPr id="1770" name="Shape 1770"/>
          <p:cNvGrpSpPr/>
          <p:nvPr/>
        </p:nvGrpSpPr>
        <p:grpSpPr>
          <a:xfrm>
            <a:off x="2330450" y="1358721"/>
            <a:ext cx="6146800" cy="4464050"/>
            <a:chOff x="724" y="612"/>
            <a:chExt cx="3872" cy="2812"/>
          </a:xfrm>
        </p:grpSpPr>
        <p:pic>
          <p:nvPicPr>
            <p:cNvPr id="1771" name="Shape 1771"/>
            <p:cNvPicPr preferRelativeResize="0"/>
            <p:nvPr/>
          </p:nvPicPr>
          <p:blipFill rotWithShape="1">
            <a:blip r:embed="rId3">
              <a:alphaModFix/>
            </a:blip>
            <a:srcRect l="11048" t="12771" r="20396" b="20718"/>
            <a:stretch/>
          </p:blipFill>
          <p:spPr>
            <a:xfrm>
              <a:off x="724" y="612"/>
              <a:ext cx="3872" cy="281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72" name="Shape 1772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392" y="624"/>
              <a:ext cx="232" cy="23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3" name="Shape 1773"/>
            <p:cNvSpPr txBox="1"/>
            <p:nvPr/>
          </p:nvSpPr>
          <p:spPr>
            <a:xfrm>
              <a:off x="4166" y="2937"/>
              <a:ext cx="178" cy="2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>
                <a:buClr>
                  <a:schemeClr val="lt2"/>
                </a:buClr>
              </a:pPr>
              <a:r>
                <a:rPr lang="en-US" sz="2000" b="1">
                  <a:solidFill>
                    <a:schemeClr val="lt2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I</a:t>
              </a:r>
              <a:endParaRPr/>
            </a:p>
          </p:txBody>
        </p:sp>
        <p:sp>
          <p:nvSpPr>
            <p:cNvPr id="1774" name="Shape 1774"/>
            <p:cNvSpPr txBox="1"/>
            <p:nvPr/>
          </p:nvSpPr>
          <p:spPr>
            <a:xfrm>
              <a:off x="4166" y="1593"/>
              <a:ext cx="205" cy="2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>
                <a:buClr>
                  <a:schemeClr val="lt2"/>
                </a:buClr>
              </a:pPr>
              <a:r>
                <a:rPr lang="en-US" sz="2000" b="1">
                  <a:solidFill>
                    <a:schemeClr val="lt2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S</a:t>
              </a:r>
              <a:endParaRPr/>
            </a:p>
          </p:txBody>
        </p:sp>
        <p:pic>
          <p:nvPicPr>
            <p:cNvPr id="1775" name="Shape 1775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2928" y="2064"/>
              <a:ext cx="336" cy="24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76" name="Shape 1776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2496" y="2420"/>
              <a:ext cx="240" cy="20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777" name="Shape 1777"/>
          <p:cNvSpPr/>
          <p:nvPr/>
        </p:nvSpPr>
        <p:spPr>
          <a:xfrm>
            <a:off x="711200" y="516731"/>
            <a:ext cx="5118100" cy="576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t" anchorCtr="0">
            <a:noAutofit/>
          </a:bodyPr>
          <a:lstStyle/>
          <a:p>
            <a:r>
              <a:rPr lang="en-US" sz="2800" b="1" dirty="0" err="1">
                <a:solidFill>
                  <a:schemeClr val="accent5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Sensibilidad</a:t>
            </a:r>
            <a:r>
              <a:rPr lang="en-US" sz="2800" b="1" dirty="0">
                <a:solidFill>
                  <a:schemeClr val="accent5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 instrumental</a:t>
            </a:r>
            <a:endParaRPr sz="2800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26722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3" name="Shape 1783"/>
          <p:cNvSpPr/>
          <p:nvPr/>
        </p:nvSpPr>
        <p:spPr>
          <a:xfrm>
            <a:off x="2397125" y="1162051"/>
            <a:ext cx="20638" cy="1592263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chemeClr val="dk1"/>
              </a:buClr>
            </a:pP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4" name="Shape 1784"/>
          <p:cNvSpPr/>
          <p:nvPr/>
        </p:nvSpPr>
        <p:spPr>
          <a:xfrm>
            <a:off x="2114550" y="2747964"/>
            <a:ext cx="558800" cy="20637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chemeClr val="dk1"/>
              </a:buClr>
            </a:pP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5" name="Shape 1785"/>
          <p:cNvSpPr/>
          <p:nvPr/>
        </p:nvSpPr>
        <p:spPr>
          <a:xfrm>
            <a:off x="2320925" y="2830513"/>
            <a:ext cx="158750" cy="61912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chemeClr val="dk1"/>
              </a:buClr>
            </a:pP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6" name="Shape 1786"/>
          <p:cNvSpPr/>
          <p:nvPr/>
        </p:nvSpPr>
        <p:spPr>
          <a:xfrm>
            <a:off x="2405063" y="2859088"/>
            <a:ext cx="703262" cy="88106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3521" y="0"/>
                </a:moveTo>
                <a:lnTo>
                  <a:pt x="3521" y="117189"/>
                </a:lnTo>
                <a:lnTo>
                  <a:pt x="120000" y="117189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lnTo>
                  <a:pt x="3521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7" name="Shape 1787"/>
          <p:cNvSpPr/>
          <p:nvPr/>
        </p:nvSpPr>
        <p:spPr>
          <a:xfrm>
            <a:off x="6845300" y="1609725"/>
            <a:ext cx="20638" cy="503238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chemeClr val="dk1"/>
              </a:buClr>
            </a:pP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8" name="Shape 1788"/>
          <p:cNvSpPr/>
          <p:nvPr/>
        </p:nvSpPr>
        <p:spPr>
          <a:xfrm>
            <a:off x="6383339" y="2071689"/>
            <a:ext cx="752475" cy="30130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71645" y="0"/>
                </a:moveTo>
                <a:lnTo>
                  <a:pt x="112151" y="5816"/>
                </a:lnTo>
                <a:lnTo>
                  <a:pt x="12151" y="9926"/>
                </a:lnTo>
                <a:lnTo>
                  <a:pt x="113417" y="18714"/>
                </a:lnTo>
                <a:lnTo>
                  <a:pt x="13164" y="25036"/>
                </a:lnTo>
                <a:lnTo>
                  <a:pt x="108860" y="35152"/>
                </a:lnTo>
                <a:lnTo>
                  <a:pt x="18734" y="41222"/>
                </a:lnTo>
                <a:lnTo>
                  <a:pt x="110126" y="52223"/>
                </a:lnTo>
                <a:lnTo>
                  <a:pt x="22025" y="57660"/>
                </a:lnTo>
                <a:lnTo>
                  <a:pt x="112151" y="70305"/>
                </a:lnTo>
                <a:lnTo>
                  <a:pt x="26582" y="77197"/>
                </a:lnTo>
                <a:lnTo>
                  <a:pt x="120000" y="85985"/>
                </a:lnTo>
                <a:lnTo>
                  <a:pt x="26582" y="94204"/>
                </a:lnTo>
                <a:lnTo>
                  <a:pt x="115443" y="105205"/>
                </a:lnTo>
                <a:lnTo>
                  <a:pt x="31898" y="112033"/>
                </a:lnTo>
                <a:lnTo>
                  <a:pt x="72658" y="119494"/>
                </a:lnTo>
                <a:lnTo>
                  <a:pt x="70379" y="120000"/>
                </a:lnTo>
                <a:lnTo>
                  <a:pt x="25316" y="111780"/>
                </a:lnTo>
                <a:lnTo>
                  <a:pt x="107848" y="104889"/>
                </a:lnTo>
                <a:lnTo>
                  <a:pt x="18734" y="93951"/>
                </a:lnTo>
                <a:lnTo>
                  <a:pt x="111139" y="85669"/>
                </a:lnTo>
                <a:lnTo>
                  <a:pt x="17721" y="76880"/>
                </a:lnTo>
                <a:lnTo>
                  <a:pt x="104556" y="70052"/>
                </a:lnTo>
                <a:lnTo>
                  <a:pt x="14430" y="57407"/>
                </a:lnTo>
                <a:lnTo>
                  <a:pt x="101265" y="51907"/>
                </a:lnTo>
                <a:lnTo>
                  <a:pt x="9873" y="40969"/>
                </a:lnTo>
                <a:lnTo>
                  <a:pt x="100253" y="34899"/>
                </a:lnTo>
                <a:lnTo>
                  <a:pt x="4556" y="24720"/>
                </a:lnTo>
                <a:lnTo>
                  <a:pt x="102278" y="18398"/>
                </a:lnTo>
                <a:lnTo>
                  <a:pt x="0" y="9610"/>
                </a:lnTo>
                <a:lnTo>
                  <a:pt x="103544" y="5247"/>
                </a:lnTo>
                <a:lnTo>
                  <a:pt x="71645" y="821"/>
                </a:lnTo>
                <a:lnTo>
                  <a:pt x="71645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9" name="Shape 1789"/>
          <p:cNvSpPr/>
          <p:nvPr/>
        </p:nvSpPr>
        <p:spPr>
          <a:xfrm>
            <a:off x="4603750" y="3692525"/>
            <a:ext cx="2249488" cy="179228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9999" y="94171"/>
                </a:moveTo>
                <a:lnTo>
                  <a:pt x="119999" y="120000"/>
                </a:lnTo>
                <a:lnTo>
                  <a:pt x="53013" y="120000"/>
                </a:lnTo>
                <a:lnTo>
                  <a:pt x="53013" y="1381"/>
                </a:lnTo>
                <a:lnTo>
                  <a:pt x="0" y="1381"/>
                </a:lnTo>
                <a:lnTo>
                  <a:pt x="0" y="0"/>
                </a:lnTo>
                <a:lnTo>
                  <a:pt x="54114" y="0"/>
                </a:lnTo>
                <a:lnTo>
                  <a:pt x="54114" y="118618"/>
                </a:lnTo>
                <a:lnTo>
                  <a:pt x="118899" y="118618"/>
                </a:lnTo>
                <a:lnTo>
                  <a:pt x="118899" y="94171"/>
                </a:lnTo>
                <a:lnTo>
                  <a:pt x="119999" y="9417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0" name="Shape 1790"/>
          <p:cNvSpPr/>
          <p:nvPr/>
        </p:nvSpPr>
        <p:spPr>
          <a:xfrm>
            <a:off x="1770063" y="2300289"/>
            <a:ext cx="220662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000000"/>
              </a:buClr>
            </a:pPr>
            <a:r>
              <a:rPr lang="en-US" sz="26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endParaRPr sz="2800" b="1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1" name="Shape 1791"/>
          <p:cNvSpPr/>
          <p:nvPr/>
        </p:nvSpPr>
        <p:spPr>
          <a:xfrm>
            <a:off x="5653089" y="2824164"/>
            <a:ext cx="238125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000000"/>
              </a:buClr>
            </a:pPr>
            <a:r>
              <a:rPr lang="en-US" sz="26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</a:t>
            </a:r>
            <a:endParaRPr sz="2800" b="1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2" name="Shape 1792"/>
          <p:cNvSpPr/>
          <p:nvPr/>
        </p:nvSpPr>
        <p:spPr>
          <a:xfrm>
            <a:off x="7877176" y="1052514"/>
            <a:ext cx="2441575" cy="650875"/>
          </a:xfrm>
          <a:prstGeom prst="rect">
            <a:avLst/>
          </a:prstGeom>
          <a:solidFill>
            <a:srgbClr val="DBFFB8"/>
          </a:solidFill>
          <a:ln w="12700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  <a:effectLst>
            <a:outerShdw dist="107763" dir="2700000" algn="ctr" rotWithShape="0">
              <a:schemeClr val="lt2"/>
            </a:outerShdw>
          </a:effectLst>
        </p:spPr>
        <p:txBody>
          <a:bodyPr spcFirstLastPara="1" wrap="square" lIns="90475" tIns="44450" rIns="90475" bIns="44450" anchor="t" anchorCtr="0">
            <a:noAutofit/>
          </a:bodyPr>
          <a:lstStyle/>
          <a:p>
            <a:pPr algn="ctr">
              <a:buClr>
                <a:schemeClr val="dk2"/>
              </a:buClr>
            </a:pPr>
            <a:r>
              <a:rPr lang="en-US" b="1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Mínima variación de R </a:t>
            </a:r>
            <a:endParaRPr/>
          </a:p>
        </p:txBody>
      </p:sp>
      <p:sp>
        <p:nvSpPr>
          <p:cNvPr id="1793" name="Shape 1793"/>
          <p:cNvSpPr/>
          <p:nvPr/>
        </p:nvSpPr>
        <p:spPr>
          <a:xfrm>
            <a:off x="8131176" y="3851276"/>
            <a:ext cx="2098675" cy="650875"/>
          </a:xfrm>
          <a:prstGeom prst="rect">
            <a:avLst/>
          </a:prstGeom>
          <a:solidFill>
            <a:srgbClr val="DBFFB8"/>
          </a:solidFill>
          <a:ln w="12700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  <a:effectLst>
            <a:outerShdw dist="107763" dir="2700000" algn="ctr" rotWithShape="0">
              <a:schemeClr val="lt2"/>
            </a:outerShdw>
          </a:effectLst>
        </p:spPr>
        <p:txBody>
          <a:bodyPr spcFirstLastPara="1" wrap="square" lIns="90475" tIns="44450" rIns="90475" bIns="44450" anchor="t" anchorCtr="0">
            <a:noAutofit/>
          </a:bodyPr>
          <a:lstStyle/>
          <a:p>
            <a:pPr algn="ctr">
              <a:buClr>
                <a:schemeClr val="dk2"/>
              </a:buClr>
            </a:pPr>
            <a:r>
              <a:rPr lang="en-US" b="1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Mínima variación instrumento</a:t>
            </a:r>
            <a:endParaRPr/>
          </a:p>
        </p:txBody>
      </p:sp>
      <p:sp>
        <p:nvSpPr>
          <p:cNvPr id="1794" name="Shape 1794"/>
          <p:cNvSpPr/>
          <p:nvPr/>
        </p:nvSpPr>
        <p:spPr>
          <a:xfrm rot="-5400000" flipH="1">
            <a:off x="8496300" y="2878138"/>
            <a:ext cx="977900" cy="444500"/>
          </a:xfrm>
          <a:prstGeom prst="rightArrow">
            <a:avLst>
              <a:gd name="adj1" fmla="val 75000"/>
              <a:gd name="adj2" fmla="val 110010"/>
            </a:avLst>
          </a:prstGeom>
          <a:solidFill>
            <a:schemeClr val="hlink"/>
          </a:solidFill>
          <a:ln w="12700" cap="flat" cmpd="sng">
            <a:solidFill>
              <a:schemeClr val="l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95" name="Shape 179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26475" y="2022475"/>
            <a:ext cx="781050" cy="508000"/>
          </a:xfrm>
          <a:prstGeom prst="rect">
            <a:avLst/>
          </a:prstGeom>
          <a:solidFill>
            <a:srgbClr val="FFFF00"/>
          </a:solidFill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</p:pic>
      <p:pic>
        <p:nvPicPr>
          <p:cNvPr id="1796" name="Shape 179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748714" y="4778375"/>
            <a:ext cx="585787" cy="508000"/>
          </a:xfrm>
          <a:prstGeom prst="rect">
            <a:avLst/>
          </a:prstGeom>
          <a:solidFill>
            <a:srgbClr val="FFFF00"/>
          </a:solidFill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</p:pic>
      <p:sp>
        <p:nvSpPr>
          <p:cNvPr id="1797" name="Shape 1797"/>
          <p:cNvSpPr/>
          <p:nvPr/>
        </p:nvSpPr>
        <p:spPr>
          <a:xfrm>
            <a:off x="467955" y="385762"/>
            <a:ext cx="5027612" cy="519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r>
              <a:rPr lang="en-US" sz="2800" b="1" dirty="0" err="1">
                <a:solidFill>
                  <a:schemeClr val="accent5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Resolución</a:t>
            </a:r>
            <a:r>
              <a:rPr lang="en-US" sz="2800" b="1" dirty="0">
                <a:solidFill>
                  <a:schemeClr val="accent5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 instrumental </a:t>
            </a:r>
            <a:endParaRPr dirty="0">
              <a:solidFill>
                <a:schemeClr val="accent5">
                  <a:lumMod val="75000"/>
                </a:schemeClr>
              </a:solidFill>
            </a:endParaRPr>
          </a:p>
        </p:txBody>
      </p:sp>
      <p:grpSp>
        <p:nvGrpSpPr>
          <p:cNvPr id="1798" name="Shape 1798"/>
          <p:cNvGrpSpPr/>
          <p:nvPr/>
        </p:nvGrpSpPr>
        <p:grpSpPr>
          <a:xfrm>
            <a:off x="7010400" y="2209800"/>
            <a:ext cx="628650" cy="1619250"/>
            <a:chOff x="3420" y="2964"/>
            <a:chExt cx="396" cy="1020"/>
          </a:xfrm>
        </p:grpSpPr>
        <p:cxnSp>
          <p:nvCxnSpPr>
            <p:cNvPr id="1799" name="Shape 1799"/>
            <p:cNvCxnSpPr/>
            <p:nvPr/>
          </p:nvCxnSpPr>
          <p:spPr>
            <a:xfrm>
              <a:off x="3816" y="2964"/>
              <a:ext cx="0" cy="1020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800" name="Shape 1800"/>
            <p:cNvCxnSpPr/>
            <p:nvPr/>
          </p:nvCxnSpPr>
          <p:spPr>
            <a:xfrm rot="10800000">
              <a:off x="3420" y="3984"/>
              <a:ext cx="396" cy="0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cxnSp>
        <p:nvCxnSpPr>
          <p:cNvPr id="1801" name="Shape 1801"/>
          <p:cNvCxnSpPr/>
          <p:nvPr/>
        </p:nvCxnSpPr>
        <p:spPr>
          <a:xfrm>
            <a:off x="2381250" y="1181100"/>
            <a:ext cx="5257800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02" name="Shape 1802"/>
          <p:cNvCxnSpPr/>
          <p:nvPr/>
        </p:nvCxnSpPr>
        <p:spPr>
          <a:xfrm>
            <a:off x="7639050" y="1200150"/>
            <a:ext cx="0" cy="200025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803" name="Shape 180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095625" y="2924175"/>
            <a:ext cx="1581150" cy="1543050"/>
          </a:xfrm>
          <a:prstGeom prst="rect">
            <a:avLst/>
          </a:prstGeom>
          <a:noFill/>
          <a:ln>
            <a:noFill/>
          </a:ln>
        </p:spPr>
      </p:pic>
      <p:sp>
        <p:nvSpPr>
          <p:cNvPr id="1804" name="Shape 1804"/>
          <p:cNvSpPr/>
          <p:nvPr/>
        </p:nvSpPr>
        <p:spPr>
          <a:xfrm>
            <a:off x="3124200" y="3009900"/>
            <a:ext cx="1428750" cy="1409700"/>
          </a:xfrm>
          <a:prstGeom prst="ellipse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chemeClr val="dk1"/>
              </a:buClr>
            </a:pP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5" name="Shape 1805"/>
          <p:cNvSpPr/>
          <p:nvPr/>
        </p:nvSpPr>
        <p:spPr>
          <a:xfrm>
            <a:off x="3678239" y="3732214"/>
            <a:ext cx="542925" cy="54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000000"/>
              </a:buClr>
            </a:pPr>
            <a:r>
              <a:rPr lang="en-US" sz="36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 sz="3600" b="1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6" name="Shape 1806"/>
          <p:cNvSpPr/>
          <p:nvPr/>
        </p:nvSpPr>
        <p:spPr>
          <a:xfrm>
            <a:off x="1885950" y="5791200"/>
            <a:ext cx="742950" cy="70485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chemeClr val="dk1"/>
              </a:buClr>
            </a:pP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7" name="Shape 1807"/>
          <p:cNvSpPr/>
          <p:nvPr/>
        </p:nvSpPr>
        <p:spPr>
          <a:xfrm>
            <a:off x="3276600" y="3698876"/>
            <a:ext cx="1085850" cy="2444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120000"/>
                </a:moveTo>
                <a:cubicBezTo>
                  <a:pt x="7407" y="90252"/>
                  <a:pt x="14814" y="60504"/>
                  <a:pt x="23333" y="41344"/>
                </a:cubicBezTo>
                <a:cubicBezTo>
                  <a:pt x="31851" y="22184"/>
                  <a:pt x="42222" y="10084"/>
                  <a:pt x="51111" y="5042"/>
                </a:cubicBezTo>
                <a:cubicBezTo>
                  <a:pt x="60000" y="0"/>
                  <a:pt x="67962" y="2016"/>
                  <a:pt x="76666" y="11092"/>
                </a:cubicBezTo>
                <a:cubicBezTo>
                  <a:pt x="85370" y="20168"/>
                  <a:pt x="96111" y="42352"/>
                  <a:pt x="103333" y="59495"/>
                </a:cubicBezTo>
                <a:cubicBezTo>
                  <a:pt x="110555" y="76638"/>
                  <a:pt x="115277" y="95294"/>
                  <a:pt x="120000" y="113949"/>
                </a:cubicBezTo>
              </a:path>
            </a:pathLst>
          </a:cu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08" name="Shape 180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766176" y="5864225"/>
            <a:ext cx="703263" cy="547688"/>
          </a:xfrm>
          <a:prstGeom prst="rect">
            <a:avLst/>
          </a:prstGeom>
          <a:solidFill>
            <a:srgbClr val="FFFF00"/>
          </a:solidFill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</p:pic>
    </p:spTree>
    <p:extLst>
      <p:ext uri="{BB962C8B-B14F-4D97-AF65-F5344CB8AC3E}">
        <p14:creationId xmlns:p14="http://schemas.microsoft.com/office/powerpoint/2010/main" val="3050549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22" name="Shape 1822"/>
          <p:cNvCxnSpPr/>
          <p:nvPr/>
        </p:nvCxnSpPr>
        <p:spPr>
          <a:xfrm>
            <a:off x="5610225" y="2693532"/>
            <a:ext cx="0" cy="314325"/>
          </a:xfrm>
          <a:prstGeom prst="straightConnector1">
            <a:avLst/>
          </a:prstGeom>
          <a:noFill/>
          <a:ln w="571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23" name="Shape 1823"/>
          <p:cNvCxnSpPr/>
          <p:nvPr/>
        </p:nvCxnSpPr>
        <p:spPr>
          <a:xfrm>
            <a:off x="4981575" y="2636382"/>
            <a:ext cx="0" cy="542925"/>
          </a:xfrm>
          <a:prstGeom prst="straightConnector1">
            <a:avLst/>
          </a:prstGeom>
          <a:noFill/>
          <a:ln w="57150" cap="flat" cmpd="sng">
            <a:solidFill>
              <a:schemeClr val="hlink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24" name="Shape 1824"/>
          <p:cNvCxnSpPr/>
          <p:nvPr/>
        </p:nvCxnSpPr>
        <p:spPr>
          <a:xfrm>
            <a:off x="6296025" y="2664957"/>
            <a:ext cx="0" cy="542925"/>
          </a:xfrm>
          <a:prstGeom prst="straightConnector1">
            <a:avLst/>
          </a:prstGeom>
          <a:noFill/>
          <a:ln w="57150" cap="flat" cmpd="sng">
            <a:solidFill>
              <a:schemeClr val="hlink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825" name="Shape 1825"/>
          <p:cNvGrpSpPr/>
          <p:nvPr/>
        </p:nvGrpSpPr>
        <p:grpSpPr>
          <a:xfrm>
            <a:off x="2493679" y="2648552"/>
            <a:ext cx="6719888" cy="1000125"/>
            <a:chOff x="591" y="1908"/>
            <a:chExt cx="4233" cy="630"/>
          </a:xfrm>
        </p:grpSpPr>
        <p:grpSp>
          <p:nvGrpSpPr>
            <p:cNvPr id="1826" name="Shape 1826"/>
            <p:cNvGrpSpPr/>
            <p:nvPr/>
          </p:nvGrpSpPr>
          <p:grpSpPr>
            <a:xfrm>
              <a:off x="720" y="1908"/>
              <a:ext cx="4104" cy="342"/>
              <a:chOff x="720" y="1908"/>
              <a:chExt cx="4104" cy="342"/>
            </a:xfrm>
          </p:grpSpPr>
          <p:cxnSp>
            <p:nvCxnSpPr>
              <p:cNvPr id="1827" name="Shape 1827"/>
              <p:cNvCxnSpPr/>
              <p:nvPr/>
            </p:nvCxnSpPr>
            <p:spPr>
              <a:xfrm>
                <a:off x="720" y="2070"/>
                <a:ext cx="4104" cy="0"/>
              </a:xfrm>
              <a:prstGeom prst="straightConnector1">
                <a:avLst/>
              </a:prstGeom>
              <a:noFill/>
              <a:ln w="571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1828" name="Shape 1828"/>
              <p:cNvCxnSpPr/>
              <p:nvPr/>
            </p:nvCxnSpPr>
            <p:spPr>
              <a:xfrm>
                <a:off x="720" y="1908"/>
                <a:ext cx="0" cy="342"/>
              </a:xfrm>
              <a:prstGeom prst="straightConnector1">
                <a:avLst/>
              </a:prstGeom>
              <a:noFill/>
              <a:ln w="571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sp>
          <p:nvSpPr>
            <p:cNvPr id="1829" name="Shape 1829"/>
            <p:cNvSpPr txBox="1"/>
            <p:nvPr/>
          </p:nvSpPr>
          <p:spPr>
            <a:xfrm>
              <a:off x="591" y="2250"/>
              <a:ext cx="223" cy="2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>
                <a:buClr>
                  <a:schemeClr val="dk1"/>
                </a:buClr>
              </a:pPr>
              <a:r>
                <a:rPr lang="en-US" sz="24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endParaRPr/>
            </a:p>
          </p:txBody>
        </p:sp>
      </p:grpSp>
      <p:sp>
        <p:nvSpPr>
          <p:cNvPr id="1830" name="Shape 1830"/>
          <p:cNvSpPr txBox="1"/>
          <p:nvPr/>
        </p:nvSpPr>
        <p:spPr>
          <a:xfrm>
            <a:off x="5136356" y="3007856"/>
            <a:ext cx="947738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chemeClr val="dk1"/>
              </a:buClr>
            </a:pPr>
            <a:r>
              <a:rPr lang="en-US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224.0</a:t>
            </a:r>
            <a:endParaRPr/>
          </a:p>
        </p:txBody>
      </p:sp>
      <p:sp>
        <p:nvSpPr>
          <p:cNvPr id="1831" name="Shape 1831"/>
          <p:cNvSpPr txBox="1"/>
          <p:nvPr/>
        </p:nvSpPr>
        <p:spPr>
          <a:xfrm>
            <a:off x="9194006" y="2922131"/>
            <a:ext cx="38735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chemeClr val="dk1"/>
              </a:buClr>
            </a:pPr>
            <a:r>
              <a:rPr lang="en-US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</a:t>
            </a:r>
            <a:endParaRPr/>
          </a:p>
        </p:txBody>
      </p:sp>
      <p:sp>
        <p:nvSpPr>
          <p:cNvPr id="1832" name="Shape 1832"/>
          <p:cNvSpPr txBox="1"/>
          <p:nvPr/>
        </p:nvSpPr>
        <p:spPr>
          <a:xfrm>
            <a:off x="6176830" y="3302834"/>
            <a:ext cx="955675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chemeClr val="dk1"/>
              </a:buClr>
            </a:pPr>
            <a:r>
              <a:rPr lang="en-US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V+ΔV</a:t>
            </a:r>
            <a:endParaRPr/>
          </a:p>
        </p:txBody>
      </p:sp>
      <p:sp>
        <p:nvSpPr>
          <p:cNvPr id="1833" name="Shape 1833"/>
          <p:cNvSpPr txBox="1"/>
          <p:nvPr/>
        </p:nvSpPr>
        <p:spPr>
          <a:xfrm>
            <a:off x="4217855" y="3312357"/>
            <a:ext cx="879475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chemeClr val="dk1"/>
              </a:buClr>
            </a:pPr>
            <a:r>
              <a:rPr lang="en-US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V-ΔV</a:t>
            </a:r>
            <a:endParaRPr/>
          </a:p>
        </p:txBody>
      </p:sp>
      <p:pic>
        <p:nvPicPr>
          <p:cNvPr id="1834" name="Shape 1834" descr="sangamo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85519" y="898864"/>
            <a:ext cx="1649412" cy="1697037"/>
          </a:xfrm>
          <a:prstGeom prst="rect">
            <a:avLst/>
          </a:prstGeom>
          <a:noFill/>
          <a:ln>
            <a:noFill/>
          </a:ln>
        </p:spPr>
      </p:pic>
      <p:sp>
        <p:nvSpPr>
          <p:cNvPr id="1835" name="Shape 1835"/>
          <p:cNvSpPr txBox="1"/>
          <p:nvPr/>
        </p:nvSpPr>
        <p:spPr>
          <a:xfrm>
            <a:off x="4375150" y="173038"/>
            <a:ext cx="18415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chemeClr val="dk1"/>
              </a:buClr>
            </a:pPr>
            <a:endParaRPr sz="24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6" name="Shape 1836"/>
          <p:cNvSpPr txBox="1"/>
          <p:nvPr/>
        </p:nvSpPr>
        <p:spPr>
          <a:xfrm>
            <a:off x="968091" y="501989"/>
            <a:ext cx="3051175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2800" b="1" dirty="0">
                <a:solidFill>
                  <a:schemeClr val="accent5">
                    <a:lumMod val="75000"/>
                  </a:schemeClr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TEORIA DE ERRORES</a:t>
            </a:r>
            <a:endParaRPr sz="2800" b="1" dirty="0">
              <a:solidFill>
                <a:schemeClr val="accent5">
                  <a:lumMod val="75000"/>
                </a:schemeClr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pic>
        <p:nvPicPr>
          <p:cNvPr id="1837" name="Shape 183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56511" y="4501108"/>
            <a:ext cx="2335213" cy="763587"/>
          </a:xfrm>
          <a:prstGeom prst="rect">
            <a:avLst/>
          </a:prstGeom>
          <a:solidFill>
            <a:srgbClr val="FFFF00"/>
          </a:solidFill>
          <a:ln w="9525" cap="flat" cmpd="sng">
            <a:solidFill>
              <a:srgbClr val="063DE8"/>
            </a:solidFill>
            <a:prstDash val="solid"/>
            <a:miter lim="8000"/>
            <a:headEnd type="none" w="sm" len="sm"/>
            <a:tailEnd type="none" w="sm" len="sm"/>
          </a:ln>
        </p:spPr>
      </p:pic>
      <p:sp>
        <p:nvSpPr>
          <p:cNvPr id="1838" name="Shape 1838"/>
          <p:cNvSpPr/>
          <p:nvPr/>
        </p:nvSpPr>
        <p:spPr>
          <a:xfrm>
            <a:off x="2621765" y="3922256"/>
            <a:ext cx="7604911" cy="193899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 incertidumbre es una estimación cuantitativa del error que está presente en todos los datos.</a:t>
            </a:r>
            <a:endParaRPr/>
          </a:p>
          <a:p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Todas las medidas contienen alguna incertidumbre generada a través de errores sistemáticos y accidentales.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68146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400"/>
                                        <p:tgtEl>
                                          <p:spTgt spid="18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9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400"/>
                            </p:stCondLst>
                            <p:childTnLst>
                              <p:par>
                                <p:cTn id="17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8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18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18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18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8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18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18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18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18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18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18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/>
          <p:cNvSpPr txBox="1"/>
          <p:nvPr/>
        </p:nvSpPr>
        <p:spPr>
          <a:xfrm>
            <a:off x="892934" y="2992559"/>
            <a:ext cx="83647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AR" sz="36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INSTRUMENTOS ANALÓGICOS</a:t>
            </a:r>
          </a:p>
        </p:txBody>
      </p:sp>
    </p:spTree>
    <p:extLst>
      <p:ext uri="{BB962C8B-B14F-4D97-AF65-F5344CB8AC3E}">
        <p14:creationId xmlns:p14="http://schemas.microsoft.com/office/powerpoint/2010/main" val="34234193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Shape 1844"/>
          <p:cNvSpPr/>
          <p:nvPr/>
        </p:nvSpPr>
        <p:spPr>
          <a:xfrm>
            <a:off x="679026" y="426345"/>
            <a:ext cx="4651375" cy="519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r>
              <a:rPr lang="en-US" sz="2800" b="1" dirty="0">
                <a:solidFill>
                  <a:schemeClr val="accent5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Error </a:t>
            </a:r>
            <a:r>
              <a:rPr lang="en-US" sz="2800" b="1" dirty="0" err="1">
                <a:solidFill>
                  <a:schemeClr val="accent5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Absoluto</a:t>
            </a:r>
            <a:r>
              <a:rPr lang="en-US" sz="2800" b="1" dirty="0">
                <a:solidFill>
                  <a:schemeClr val="accent5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 y </a:t>
            </a:r>
            <a:r>
              <a:rPr lang="en-US" sz="2800" b="1" dirty="0" err="1">
                <a:solidFill>
                  <a:schemeClr val="accent5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Relativo</a:t>
            </a:r>
            <a:endParaRPr sz="2800" b="1" dirty="0">
              <a:solidFill>
                <a:schemeClr val="accent5">
                  <a:lumMod val="7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45" name="Shape 18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77085" y="1499445"/>
            <a:ext cx="4158559" cy="3110797"/>
          </a:xfrm>
          <a:prstGeom prst="rect">
            <a:avLst/>
          </a:prstGeom>
          <a:noFill/>
          <a:ln>
            <a:noFill/>
          </a:ln>
        </p:spPr>
      </p:pic>
      <p:sp>
        <p:nvSpPr>
          <p:cNvPr id="1846" name="Shape 1846"/>
          <p:cNvSpPr txBox="1"/>
          <p:nvPr/>
        </p:nvSpPr>
        <p:spPr>
          <a:xfrm>
            <a:off x="6615742" y="1499445"/>
            <a:ext cx="1761733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chemeClr val="dk1"/>
              </a:buClr>
            </a:pPr>
            <a:r>
              <a:rPr lang="en-US" sz="24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</a:t>
            </a:r>
            <a:r>
              <a:rPr lang="en-US" sz="2400" i="1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en-US" sz="24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= V</a:t>
            </a:r>
            <a:r>
              <a:rPr lang="en-US" sz="2400" i="1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</a:t>
            </a:r>
            <a:endParaRPr sz="2400" i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47" name="Shape 184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08782" y="2923201"/>
            <a:ext cx="1801813" cy="438150"/>
          </a:xfrm>
          <a:prstGeom prst="rect">
            <a:avLst/>
          </a:prstGeom>
          <a:noFill/>
          <a:ln>
            <a:noFill/>
          </a:ln>
        </p:spPr>
      </p:pic>
      <p:sp>
        <p:nvSpPr>
          <p:cNvPr id="1848" name="Shape 1848"/>
          <p:cNvSpPr txBox="1"/>
          <p:nvPr/>
        </p:nvSpPr>
        <p:spPr>
          <a:xfrm>
            <a:off x="6615742" y="2117826"/>
            <a:ext cx="1761733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chemeClr val="dk1"/>
              </a:buClr>
            </a:pPr>
            <a:r>
              <a:rPr lang="en-US" sz="24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</a:t>
            </a:r>
            <a:r>
              <a:rPr lang="en-US" sz="2400" i="1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  <a:r>
              <a:rPr lang="en-US" sz="24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= V</a:t>
            </a:r>
            <a:r>
              <a:rPr lang="en-US" sz="2400" i="1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med</a:t>
            </a:r>
            <a:endParaRPr sz="2400" i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49" name="Shape 184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708782" y="3705062"/>
            <a:ext cx="1152525" cy="8524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0" name="Shape 185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708781" y="4803304"/>
            <a:ext cx="1954212" cy="85248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3221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Shape 1856"/>
          <p:cNvSpPr/>
          <p:nvPr/>
        </p:nvSpPr>
        <p:spPr>
          <a:xfrm>
            <a:off x="1933575" y="2690814"/>
            <a:ext cx="908050" cy="333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t" anchorCtr="0">
            <a:noAutofit/>
          </a:bodyPr>
          <a:lstStyle/>
          <a:p>
            <a:pPr>
              <a:buClr>
                <a:schemeClr val="dk2"/>
              </a:buClr>
            </a:pPr>
            <a:r>
              <a:rPr lang="en-US" sz="16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E=300V</a:t>
            </a:r>
            <a:endParaRPr/>
          </a:p>
        </p:txBody>
      </p:sp>
      <p:grpSp>
        <p:nvGrpSpPr>
          <p:cNvPr id="1857" name="Shape 1857"/>
          <p:cNvGrpSpPr/>
          <p:nvPr/>
        </p:nvGrpSpPr>
        <p:grpSpPr>
          <a:xfrm>
            <a:off x="3738563" y="3113088"/>
            <a:ext cx="1746250" cy="1274762"/>
            <a:chOff x="2208" y="2261"/>
            <a:chExt cx="1100" cy="803"/>
          </a:xfrm>
        </p:grpSpPr>
        <p:sp>
          <p:nvSpPr>
            <p:cNvPr id="1858" name="Shape 1858"/>
            <p:cNvSpPr/>
            <p:nvPr/>
          </p:nvSpPr>
          <p:spPr>
            <a:xfrm>
              <a:off x="2208" y="2261"/>
              <a:ext cx="908" cy="140"/>
            </a:xfrm>
            <a:custGeom>
              <a:avLst/>
              <a:gdLst/>
              <a:ahLst/>
              <a:cxnLst/>
              <a:rect l="0" t="0" r="0" b="0"/>
              <a:pathLst>
                <a:path w="120000" h="120000" fill="none" extrusionOk="0">
                  <a:moveTo>
                    <a:pt x="-5" y="0"/>
                  </a:moveTo>
                  <a:cubicBezTo>
                    <a:pt x="66272" y="0"/>
                    <a:pt x="120000" y="53722"/>
                    <a:pt x="120000" y="120000"/>
                  </a:cubicBezTo>
                </a:path>
                <a:path w="120000" h="120000" extrusionOk="0">
                  <a:moveTo>
                    <a:pt x="-5" y="0"/>
                  </a:moveTo>
                  <a:cubicBezTo>
                    <a:pt x="66272" y="0"/>
                    <a:pt x="120000" y="53722"/>
                    <a:pt x="120000" y="120000"/>
                  </a:cubicBezTo>
                  <a:lnTo>
                    <a:pt x="0" y="120000"/>
                  </a:lnTo>
                  <a:lnTo>
                    <a:pt x="-5" y="0"/>
                  </a:lnTo>
                  <a:close/>
                </a:path>
              </a:pathLst>
            </a:custGeom>
            <a:noFill/>
            <a:ln w="127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859" name="Shape 1859"/>
            <p:cNvGrpSpPr/>
            <p:nvPr/>
          </p:nvGrpSpPr>
          <p:grpSpPr>
            <a:xfrm>
              <a:off x="2208" y="2400"/>
              <a:ext cx="1100" cy="664"/>
              <a:chOff x="2208" y="2404"/>
              <a:chExt cx="1100" cy="664"/>
            </a:xfrm>
          </p:grpSpPr>
          <p:grpSp>
            <p:nvGrpSpPr>
              <p:cNvPr id="1860" name="Shape 1860"/>
              <p:cNvGrpSpPr/>
              <p:nvPr/>
            </p:nvGrpSpPr>
            <p:grpSpPr>
              <a:xfrm>
                <a:off x="2884" y="2404"/>
                <a:ext cx="424" cy="424"/>
                <a:chOff x="2884" y="2404"/>
                <a:chExt cx="424" cy="424"/>
              </a:xfrm>
            </p:grpSpPr>
            <p:sp>
              <p:nvSpPr>
                <p:cNvPr id="1861" name="Shape 1861"/>
                <p:cNvSpPr/>
                <p:nvPr/>
              </p:nvSpPr>
              <p:spPr>
                <a:xfrm>
                  <a:off x="2884" y="2404"/>
                  <a:ext cx="424" cy="424"/>
                </a:xfrm>
                <a:prstGeom prst="ellipse">
                  <a:avLst/>
                </a:prstGeom>
                <a:noFill/>
                <a:ln w="1270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>
                    <a:buClr>
                      <a:schemeClr val="dk1"/>
                    </a:buClr>
                  </a:pPr>
                  <a:endParaRPr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62" name="Shape 1862"/>
                <p:cNvSpPr/>
                <p:nvPr/>
              </p:nvSpPr>
              <p:spPr>
                <a:xfrm>
                  <a:off x="2967" y="2430"/>
                  <a:ext cx="288" cy="36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0475" tIns="44450" rIns="90475" bIns="44450" anchor="t" anchorCtr="0">
                  <a:noAutofit/>
                </a:bodyPr>
                <a:lstStyle/>
                <a:p>
                  <a:pPr>
                    <a:buClr>
                      <a:schemeClr val="dk1"/>
                    </a:buClr>
                  </a:pPr>
                  <a:r>
                    <a:rPr lang="en-US" sz="3200" b="1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V</a:t>
                  </a:r>
                  <a:endParaRPr/>
                </a:p>
              </p:txBody>
            </p:sp>
          </p:grpSp>
          <p:sp>
            <p:nvSpPr>
              <p:cNvPr id="1863" name="Shape 1863"/>
              <p:cNvSpPr/>
              <p:nvPr/>
            </p:nvSpPr>
            <p:spPr>
              <a:xfrm>
                <a:off x="2208" y="2832"/>
                <a:ext cx="908" cy="236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fill="none" extrusionOk="0">
                    <a:moveTo>
                      <a:pt x="120000" y="0"/>
                    </a:moveTo>
                    <a:cubicBezTo>
                      <a:pt x="120000" y="66272"/>
                      <a:pt x="66272" y="119994"/>
                      <a:pt x="0" y="120000"/>
                    </a:cubicBezTo>
                  </a:path>
                  <a:path w="120000" h="120000" extrusionOk="0">
                    <a:moveTo>
                      <a:pt x="120000" y="0"/>
                    </a:moveTo>
                    <a:cubicBezTo>
                      <a:pt x="120000" y="66272"/>
                      <a:pt x="66272" y="119994"/>
                      <a:pt x="0" y="120000"/>
                    </a:cubicBezTo>
                    <a:lnTo>
                      <a:pt x="0" y="0"/>
                    </a:lnTo>
                    <a:lnTo>
                      <a:pt x="120000" y="0"/>
                    </a:lnTo>
                    <a:close/>
                  </a:path>
                </a:pathLst>
              </a:custGeom>
              <a:noFill/>
              <a:ln w="127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2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864" name="Shape 1864"/>
          <p:cNvSpPr/>
          <p:nvPr/>
        </p:nvSpPr>
        <p:spPr>
          <a:xfrm>
            <a:off x="3989389" y="2362201"/>
            <a:ext cx="1444625" cy="271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t" anchorCtr="0">
            <a:noAutofit/>
          </a:bodyPr>
          <a:lstStyle/>
          <a:p>
            <a:pPr>
              <a:buClr>
                <a:schemeClr val="dk2"/>
              </a:buClr>
            </a:pPr>
            <a:r>
              <a:rPr lang="en-US" sz="12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R</a:t>
            </a:r>
            <a:r>
              <a:rPr lang="en-US" sz="1200" b="1" baseline="-25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-US" sz="12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=R</a:t>
            </a:r>
            <a:r>
              <a:rPr lang="en-US" sz="1200" b="1" baseline="-25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en-US" sz="12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=R</a:t>
            </a:r>
            <a:r>
              <a:rPr lang="en-US" sz="1200" b="1" baseline="-25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v</a:t>
            </a:r>
            <a:r>
              <a:rPr lang="en-US" sz="12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=2000 Ω</a:t>
            </a:r>
            <a:endParaRPr/>
          </a:p>
        </p:txBody>
      </p:sp>
      <p:sp>
        <p:nvSpPr>
          <p:cNvPr id="1865" name="Shape 1865"/>
          <p:cNvSpPr/>
          <p:nvPr/>
        </p:nvSpPr>
        <p:spPr>
          <a:xfrm>
            <a:off x="3076576" y="2214563"/>
            <a:ext cx="434975" cy="366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t" anchorCtr="0">
            <a:noAutofit/>
          </a:bodyPr>
          <a:lstStyle/>
          <a:p>
            <a:pPr>
              <a:buClr>
                <a:schemeClr val="dk1"/>
              </a:buClr>
            </a:pPr>
            <a:r>
              <a:rPr lang="en-US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</a:t>
            </a:r>
            <a:r>
              <a:rPr lang="en-US" b="1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/>
          </a:p>
        </p:txBody>
      </p:sp>
      <p:sp>
        <p:nvSpPr>
          <p:cNvPr id="1866" name="Shape 1866"/>
          <p:cNvSpPr/>
          <p:nvPr/>
        </p:nvSpPr>
        <p:spPr>
          <a:xfrm>
            <a:off x="3038476" y="3576638"/>
            <a:ext cx="434975" cy="366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t" anchorCtr="0">
            <a:noAutofit/>
          </a:bodyPr>
          <a:lstStyle/>
          <a:p>
            <a:pPr>
              <a:buClr>
                <a:schemeClr val="dk1"/>
              </a:buClr>
            </a:pPr>
            <a:r>
              <a:rPr lang="en-US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</a:t>
            </a:r>
            <a:r>
              <a:rPr lang="en-US" b="1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/>
          </a:p>
        </p:txBody>
      </p:sp>
      <p:sp>
        <p:nvSpPr>
          <p:cNvPr id="1867" name="Shape 1867"/>
          <p:cNvSpPr/>
          <p:nvPr/>
        </p:nvSpPr>
        <p:spPr>
          <a:xfrm>
            <a:off x="3570289" y="1935163"/>
            <a:ext cx="282575" cy="108585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chemeClr val="dk1"/>
              </a:buClr>
            </a:pP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8" name="Shape 1868"/>
          <p:cNvSpPr/>
          <p:nvPr/>
        </p:nvSpPr>
        <p:spPr>
          <a:xfrm>
            <a:off x="3570289" y="3235325"/>
            <a:ext cx="282575" cy="108585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chemeClr val="dk1"/>
              </a:buClr>
            </a:pP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9" name="Shape 1869"/>
          <p:cNvSpPr/>
          <p:nvPr/>
        </p:nvSpPr>
        <p:spPr>
          <a:xfrm>
            <a:off x="1844675" y="1460500"/>
            <a:ext cx="1874838" cy="16700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20000" y="32851"/>
                </a:moveTo>
                <a:lnTo>
                  <a:pt x="120000" y="0"/>
                </a:lnTo>
                <a:lnTo>
                  <a:pt x="0" y="0"/>
                </a:lnTo>
                <a:lnTo>
                  <a:pt x="0" y="120000"/>
                </a:ln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0" name="Shape 1870"/>
          <p:cNvSpPr/>
          <p:nvPr/>
        </p:nvSpPr>
        <p:spPr>
          <a:xfrm>
            <a:off x="1836738" y="3230563"/>
            <a:ext cx="1890712" cy="154781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0" y="120000"/>
                </a:lnTo>
                <a:lnTo>
                  <a:pt x="119496" y="120000"/>
                </a:lnTo>
                <a:lnTo>
                  <a:pt x="119496" y="84184"/>
                </a:lnTo>
                <a:lnTo>
                  <a:pt x="120000" y="84184"/>
                </a:ln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1" name="Shape 1871"/>
          <p:cNvSpPr/>
          <p:nvPr/>
        </p:nvSpPr>
        <p:spPr>
          <a:xfrm>
            <a:off x="1662113" y="3097214"/>
            <a:ext cx="349250" cy="33337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chemeClr val="dk1"/>
              </a:buClr>
            </a:pP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2" name="Shape 1872"/>
          <p:cNvSpPr/>
          <p:nvPr/>
        </p:nvSpPr>
        <p:spPr>
          <a:xfrm>
            <a:off x="1746251" y="3175000"/>
            <a:ext cx="182563" cy="77788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chemeClr val="dk1"/>
              </a:buClr>
            </a:pP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73" name="Shape 1873"/>
          <p:cNvCxnSpPr/>
          <p:nvPr/>
        </p:nvCxnSpPr>
        <p:spPr>
          <a:xfrm>
            <a:off x="3727450" y="3021013"/>
            <a:ext cx="0" cy="214312"/>
          </a:xfrm>
          <a:prstGeom prst="straightConnector1">
            <a:avLst/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875" name="Shape 1875"/>
          <p:cNvSpPr txBox="1"/>
          <p:nvPr/>
        </p:nvSpPr>
        <p:spPr>
          <a:xfrm>
            <a:off x="6045373" y="1210470"/>
            <a:ext cx="3735387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chemeClr val="dk1"/>
              </a:buClr>
            </a:pPr>
            <a:r>
              <a:rPr lang="en-US" sz="24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</a:t>
            </a:r>
            <a:r>
              <a:rPr lang="en-US" sz="2400" i="1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en-US" sz="24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= V</a:t>
            </a:r>
            <a:r>
              <a:rPr lang="en-US" sz="2400" i="1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</a:t>
            </a:r>
            <a:r>
              <a:rPr lang="en-US" sz="24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= 150 V</a:t>
            </a:r>
            <a:endParaRPr sz="2400" i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76" name="Shape 187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08456" y="1954212"/>
            <a:ext cx="3357562" cy="781050"/>
          </a:xfrm>
          <a:prstGeom prst="rect">
            <a:avLst/>
          </a:prstGeom>
          <a:solidFill>
            <a:srgbClr val="FFFF00"/>
          </a:solidFill>
          <a:ln w="38100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</p:pic>
      <p:pic>
        <p:nvPicPr>
          <p:cNvPr id="1877" name="Shape 187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24263" y="3587750"/>
            <a:ext cx="114300" cy="21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8" name="Shape 187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637213" y="3114675"/>
            <a:ext cx="4673600" cy="43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9" name="Shape 187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675314" y="3932239"/>
            <a:ext cx="2930525" cy="8524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0" name="Shape 188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538789" y="4894264"/>
            <a:ext cx="2955925" cy="8524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43057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8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/>
                                        <p:tgtEl>
                                          <p:spTgt spid="18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6" name="Shape 1886"/>
          <p:cNvSpPr txBox="1"/>
          <p:nvPr/>
        </p:nvSpPr>
        <p:spPr>
          <a:xfrm>
            <a:off x="1814513" y="948532"/>
            <a:ext cx="842010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chemeClr val="dk1"/>
              </a:buClr>
            </a:pPr>
            <a:r>
              <a:rPr lang="en-US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Resultado de la medida se puede entregar con su error absoluto </a:t>
            </a:r>
            <a:endParaRPr sz="20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FF3300"/>
              </a:buClr>
            </a:pPr>
            <a:r>
              <a:rPr lang="en-US" sz="2000" b="1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± ΔX</a:t>
            </a:r>
            <a:r>
              <a:rPr lang="en-US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con su error relativo </a:t>
            </a:r>
            <a:r>
              <a:rPr lang="en-US" sz="2000" b="1" i="1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r>
              <a:rPr lang="en-US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o bien error porcentual </a:t>
            </a:r>
            <a:r>
              <a:rPr lang="en-US" sz="2000" b="1" i="1">
                <a:solidFill>
                  <a:srgbClr val="FF3300"/>
                </a:solidFill>
                <a:latin typeface="Arial"/>
                <a:ea typeface="Arial"/>
                <a:cs typeface="Arial"/>
                <a:sym typeface="Arial"/>
              </a:rPr>
              <a:t>e %</a:t>
            </a:r>
            <a:r>
              <a:rPr lang="en-US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: </a:t>
            </a:r>
            <a:endParaRPr sz="20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88" name="Shape 188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56151" y="2366964"/>
            <a:ext cx="2335213" cy="763587"/>
          </a:xfrm>
          <a:prstGeom prst="rect">
            <a:avLst/>
          </a:prstGeom>
          <a:solidFill>
            <a:srgbClr val="FFFF00"/>
          </a:solidFill>
          <a:ln w="9525" cap="flat" cmpd="sng">
            <a:solidFill>
              <a:srgbClr val="063DE8"/>
            </a:solidFill>
            <a:prstDash val="solid"/>
            <a:miter lim="8000"/>
            <a:headEnd type="none" w="sm" len="sm"/>
            <a:tailEnd type="none" w="sm" len="sm"/>
          </a:ln>
        </p:spPr>
      </p:pic>
      <p:pic>
        <p:nvPicPr>
          <p:cNvPr id="1889" name="Shape 188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99001" y="3446464"/>
            <a:ext cx="1050925" cy="852487"/>
          </a:xfrm>
          <a:prstGeom prst="rect">
            <a:avLst/>
          </a:prstGeom>
          <a:solidFill>
            <a:srgbClr val="FFFF00"/>
          </a:solidFill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</p:pic>
      <p:pic>
        <p:nvPicPr>
          <p:cNvPr id="1890" name="Shape 189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718051" y="4779964"/>
            <a:ext cx="1852613" cy="852487"/>
          </a:xfrm>
          <a:prstGeom prst="rect">
            <a:avLst/>
          </a:prstGeom>
          <a:solidFill>
            <a:srgbClr val="FFFF00"/>
          </a:solidFill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</p:pic>
    </p:spTree>
    <p:extLst>
      <p:ext uri="{BB962C8B-B14F-4D97-AF65-F5344CB8AC3E}">
        <p14:creationId xmlns:p14="http://schemas.microsoft.com/office/powerpoint/2010/main" val="33859265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7" name="Shape 189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27800" y="2058988"/>
            <a:ext cx="1555750" cy="438150"/>
          </a:xfrm>
          <a:prstGeom prst="rect">
            <a:avLst/>
          </a:prstGeom>
          <a:solidFill>
            <a:srgbClr val="FFFF00"/>
          </a:solidFill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</p:pic>
      <p:pic>
        <p:nvPicPr>
          <p:cNvPr id="1898" name="Shape 189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08775" y="2878139"/>
            <a:ext cx="1201738" cy="350837"/>
          </a:xfrm>
          <a:prstGeom prst="rect">
            <a:avLst/>
          </a:prstGeom>
          <a:solidFill>
            <a:srgbClr val="FFFF00"/>
          </a:solidFill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</p:pic>
      <p:pic>
        <p:nvPicPr>
          <p:cNvPr id="1899" name="Shape 189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559550" y="3859214"/>
            <a:ext cx="1504950" cy="350837"/>
          </a:xfrm>
          <a:prstGeom prst="rect">
            <a:avLst/>
          </a:prstGeom>
          <a:solidFill>
            <a:srgbClr val="FFFF00"/>
          </a:solidFill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</p:pic>
      <p:sp>
        <p:nvSpPr>
          <p:cNvPr id="1900" name="Shape 1900"/>
          <p:cNvSpPr txBox="1"/>
          <p:nvPr/>
        </p:nvSpPr>
        <p:spPr>
          <a:xfrm>
            <a:off x="3489325" y="2170113"/>
            <a:ext cx="1644650" cy="366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chemeClr val="dk1"/>
              </a:buClr>
            </a:pPr>
            <a:r>
              <a:rPr lang="en-US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Error Absoluto</a:t>
            </a:r>
            <a:endParaRPr/>
          </a:p>
        </p:txBody>
      </p:sp>
      <p:sp>
        <p:nvSpPr>
          <p:cNvPr id="1901" name="Shape 1901"/>
          <p:cNvSpPr txBox="1"/>
          <p:nvPr/>
        </p:nvSpPr>
        <p:spPr>
          <a:xfrm>
            <a:off x="3489325" y="2855913"/>
            <a:ext cx="1492250" cy="366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chemeClr val="dk1"/>
              </a:buClr>
            </a:pPr>
            <a:r>
              <a:rPr lang="en-US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Error relativo</a:t>
            </a:r>
            <a:endParaRPr/>
          </a:p>
        </p:txBody>
      </p:sp>
      <p:sp>
        <p:nvSpPr>
          <p:cNvPr id="1902" name="Shape 1902"/>
          <p:cNvSpPr txBox="1"/>
          <p:nvPr/>
        </p:nvSpPr>
        <p:spPr>
          <a:xfrm>
            <a:off x="3517900" y="3875088"/>
            <a:ext cx="2622550" cy="366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chemeClr val="dk1"/>
              </a:buClr>
            </a:pPr>
            <a:r>
              <a:rPr lang="en-US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Error relativo porcentual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0622839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8" name="Shape 1908"/>
          <p:cNvSpPr/>
          <p:nvPr/>
        </p:nvSpPr>
        <p:spPr>
          <a:xfrm>
            <a:off x="4665664" y="1028700"/>
            <a:ext cx="2892425" cy="4508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19934" y="0"/>
                </a:lnTo>
                <a:lnTo>
                  <a:pt x="119934" y="119577"/>
                </a:lnTo>
                <a:lnTo>
                  <a:pt x="0" y="119577"/>
                </a:lnTo>
                <a:lnTo>
                  <a:pt x="0" y="0"/>
                </a:lnTo>
              </a:path>
            </a:pathLst>
          </a:custGeom>
          <a:solidFill>
            <a:srgbClr val="FFFF00"/>
          </a:solidFill>
          <a:ln w="25400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909" name="Shape 1909"/>
          <p:cNvCxnSpPr/>
          <p:nvPr/>
        </p:nvCxnSpPr>
        <p:spPr>
          <a:xfrm>
            <a:off x="6105525" y="1477964"/>
            <a:ext cx="0" cy="219075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910" name="Shape 1910"/>
          <p:cNvCxnSpPr/>
          <p:nvPr/>
        </p:nvCxnSpPr>
        <p:spPr>
          <a:xfrm>
            <a:off x="2903538" y="1697039"/>
            <a:ext cx="0" cy="219075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911" name="Shape 1911"/>
          <p:cNvCxnSpPr/>
          <p:nvPr/>
        </p:nvCxnSpPr>
        <p:spPr>
          <a:xfrm>
            <a:off x="5708650" y="1697039"/>
            <a:ext cx="0" cy="219075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912" name="Shape 1912"/>
          <p:cNvCxnSpPr/>
          <p:nvPr/>
        </p:nvCxnSpPr>
        <p:spPr>
          <a:xfrm>
            <a:off x="8759825" y="1697039"/>
            <a:ext cx="0" cy="219075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913" name="Shape 1913"/>
          <p:cNvCxnSpPr/>
          <p:nvPr/>
        </p:nvCxnSpPr>
        <p:spPr>
          <a:xfrm>
            <a:off x="2903538" y="1697038"/>
            <a:ext cx="2805112" cy="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914" name="Shape 1914"/>
          <p:cNvCxnSpPr/>
          <p:nvPr/>
        </p:nvCxnSpPr>
        <p:spPr>
          <a:xfrm>
            <a:off x="5708651" y="1697038"/>
            <a:ext cx="396875" cy="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915" name="Shape 1915"/>
          <p:cNvCxnSpPr/>
          <p:nvPr/>
        </p:nvCxnSpPr>
        <p:spPr>
          <a:xfrm>
            <a:off x="6105525" y="1697038"/>
            <a:ext cx="2654300" cy="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16" name="Shape 1916"/>
          <p:cNvSpPr/>
          <p:nvPr/>
        </p:nvSpPr>
        <p:spPr>
          <a:xfrm>
            <a:off x="1857376" y="1916113"/>
            <a:ext cx="2316163" cy="36036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19924" y="0"/>
                </a:lnTo>
                <a:lnTo>
                  <a:pt x="119924" y="119751"/>
                </a:lnTo>
                <a:lnTo>
                  <a:pt x="0" y="119751"/>
                </a:lnTo>
                <a:lnTo>
                  <a:pt x="0" y="0"/>
                </a:lnTo>
              </a:path>
            </a:pathLst>
          </a:custGeom>
          <a:solidFill>
            <a:srgbClr val="FCFEB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7" name="Shape 1917"/>
          <p:cNvSpPr/>
          <p:nvPr/>
        </p:nvSpPr>
        <p:spPr>
          <a:xfrm>
            <a:off x="2351089" y="1952626"/>
            <a:ext cx="1074737" cy="301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t" anchorCtr="0">
            <a:noAutofit/>
          </a:bodyPr>
          <a:lstStyle/>
          <a:p>
            <a:pPr>
              <a:buClr>
                <a:srgbClr val="000000"/>
              </a:buClr>
            </a:pPr>
            <a:r>
              <a:rPr lang="en-US" sz="1400" b="1" i="1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Groseros</a:t>
            </a:r>
            <a:endParaRPr/>
          </a:p>
        </p:txBody>
      </p:sp>
      <p:sp>
        <p:nvSpPr>
          <p:cNvPr id="1918" name="Shape 1918"/>
          <p:cNvSpPr/>
          <p:nvPr/>
        </p:nvSpPr>
        <p:spPr>
          <a:xfrm>
            <a:off x="1857375" y="1916113"/>
            <a:ext cx="2325688" cy="36036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19925" y="0"/>
                </a:lnTo>
                <a:lnTo>
                  <a:pt x="119925" y="119754"/>
                </a:lnTo>
                <a:lnTo>
                  <a:pt x="0" y="119754"/>
                </a:lnTo>
                <a:lnTo>
                  <a:pt x="0" y="0"/>
                </a:lnTo>
              </a:path>
            </a:pathLst>
          </a:custGeom>
          <a:noFill/>
          <a:ln w="25400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19" name="Shape 1919"/>
          <p:cNvGrpSpPr/>
          <p:nvPr/>
        </p:nvGrpSpPr>
        <p:grpSpPr>
          <a:xfrm>
            <a:off x="4440239" y="2349500"/>
            <a:ext cx="3095625" cy="2617788"/>
            <a:chOff x="2008" y="1550"/>
            <a:chExt cx="1783" cy="1649"/>
          </a:xfrm>
        </p:grpSpPr>
        <p:cxnSp>
          <p:nvCxnSpPr>
            <p:cNvPr id="1920" name="Shape 1920"/>
            <p:cNvCxnSpPr/>
            <p:nvPr/>
          </p:nvCxnSpPr>
          <p:spPr>
            <a:xfrm>
              <a:off x="2008" y="1550"/>
              <a:ext cx="0" cy="409"/>
            </a:xfrm>
            <a:prstGeom prst="straightConnector1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921" name="Shape 1921"/>
            <p:cNvCxnSpPr/>
            <p:nvPr/>
          </p:nvCxnSpPr>
          <p:spPr>
            <a:xfrm>
              <a:off x="2008" y="1959"/>
              <a:ext cx="156" cy="0"/>
            </a:xfrm>
            <a:prstGeom prst="straightConnector1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922" name="Shape 1922"/>
            <p:cNvCxnSpPr/>
            <p:nvPr/>
          </p:nvCxnSpPr>
          <p:spPr>
            <a:xfrm>
              <a:off x="2008" y="2326"/>
              <a:ext cx="156" cy="0"/>
            </a:xfrm>
            <a:prstGeom prst="straightConnector1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923" name="Shape 1923"/>
            <p:cNvCxnSpPr/>
            <p:nvPr/>
          </p:nvCxnSpPr>
          <p:spPr>
            <a:xfrm>
              <a:off x="2008" y="2693"/>
              <a:ext cx="156" cy="0"/>
            </a:xfrm>
            <a:prstGeom prst="straightConnector1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924" name="Shape 1924"/>
            <p:cNvCxnSpPr/>
            <p:nvPr/>
          </p:nvCxnSpPr>
          <p:spPr>
            <a:xfrm>
              <a:off x="2008" y="3060"/>
              <a:ext cx="156" cy="0"/>
            </a:xfrm>
            <a:prstGeom prst="straightConnector1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925" name="Shape 1925"/>
            <p:cNvCxnSpPr/>
            <p:nvPr/>
          </p:nvCxnSpPr>
          <p:spPr>
            <a:xfrm>
              <a:off x="2008" y="1959"/>
              <a:ext cx="0" cy="367"/>
            </a:xfrm>
            <a:prstGeom prst="straightConnector1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926" name="Shape 1926"/>
            <p:cNvCxnSpPr/>
            <p:nvPr/>
          </p:nvCxnSpPr>
          <p:spPr>
            <a:xfrm>
              <a:off x="2008" y="2326"/>
              <a:ext cx="0" cy="367"/>
            </a:xfrm>
            <a:prstGeom prst="straightConnector1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927" name="Shape 1927"/>
            <p:cNvCxnSpPr/>
            <p:nvPr/>
          </p:nvCxnSpPr>
          <p:spPr>
            <a:xfrm>
              <a:off x="2008" y="2693"/>
              <a:ext cx="0" cy="367"/>
            </a:xfrm>
            <a:prstGeom prst="straightConnector1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928" name="Shape 1928"/>
            <p:cNvSpPr/>
            <p:nvPr/>
          </p:nvSpPr>
          <p:spPr>
            <a:xfrm>
              <a:off x="2164" y="1827"/>
              <a:ext cx="1599" cy="266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19924" y="0"/>
                  </a:lnTo>
                  <a:lnTo>
                    <a:pt x="119924" y="119548"/>
                  </a:lnTo>
                  <a:lnTo>
                    <a:pt x="0" y="119548"/>
                  </a:ln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9" name="Shape 1929"/>
            <p:cNvSpPr/>
            <p:nvPr/>
          </p:nvSpPr>
          <p:spPr>
            <a:xfrm>
              <a:off x="2164" y="1827"/>
              <a:ext cx="1605" cy="272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19925" y="0"/>
                  </a:lnTo>
                  <a:lnTo>
                    <a:pt x="119925" y="119558"/>
                  </a:lnTo>
                  <a:lnTo>
                    <a:pt x="0" y="119558"/>
                  </a:lnTo>
                  <a:lnTo>
                    <a:pt x="0" y="0"/>
                  </a:lnTo>
                </a:path>
              </a:pathLst>
            </a:custGeom>
            <a:solidFill>
              <a:srgbClr val="DBFFB8"/>
            </a:solidFill>
            <a:ln w="254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0" name="Shape 1930"/>
            <p:cNvSpPr/>
            <p:nvPr/>
          </p:nvSpPr>
          <p:spPr>
            <a:xfrm>
              <a:off x="2371" y="1851"/>
              <a:ext cx="1123" cy="1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475" tIns="44450" rIns="90475" bIns="44450" anchor="t" anchorCtr="0">
              <a:noAutofit/>
            </a:bodyPr>
            <a:lstStyle/>
            <a:p>
              <a:pPr>
                <a:buClr>
                  <a:schemeClr val="dk1"/>
                </a:buClr>
              </a:pPr>
              <a:r>
                <a:rPr lang="en-US" sz="1400" b="1">
                  <a:solidFill>
                    <a:schemeClr val="dk1"/>
                  </a:solidFill>
                  <a:latin typeface="Verdana"/>
                  <a:ea typeface="Verdana"/>
                  <a:cs typeface="Verdana"/>
                  <a:sym typeface="Verdana"/>
                </a:rPr>
                <a:t>Método empleado</a:t>
              </a:r>
              <a:endParaRPr/>
            </a:p>
          </p:txBody>
        </p:sp>
        <p:sp>
          <p:nvSpPr>
            <p:cNvPr id="1931" name="Shape 1931"/>
            <p:cNvSpPr/>
            <p:nvPr/>
          </p:nvSpPr>
          <p:spPr>
            <a:xfrm>
              <a:off x="2164" y="2194"/>
              <a:ext cx="1599" cy="26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19924" y="0"/>
                  </a:lnTo>
                  <a:lnTo>
                    <a:pt x="119924" y="119547"/>
                  </a:lnTo>
                  <a:lnTo>
                    <a:pt x="0" y="119547"/>
                  </a:ln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2" name="Shape 1932"/>
            <p:cNvSpPr/>
            <p:nvPr/>
          </p:nvSpPr>
          <p:spPr>
            <a:xfrm>
              <a:off x="2164" y="2194"/>
              <a:ext cx="1605" cy="27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19925" y="0"/>
                  </a:lnTo>
                  <a:lnTo>
                    <a:pt x="119925" y="119557"/>
                  </a:lnTo>
                  <a:lnTo>
                    <a:pt x="0" y="119557"/>
                  </a:lnTo>
                  <a:lnTo>
                    <a:pt x="0" y="0"/>
                  </a:lnTo>
                </a:path>
              </a:pathLst>
            </a:custGeom>
            <a:solidFill>
              <a:srgbClr val="DBFFB8"/>
            </a:solidFill>
            <a:ln w="254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3" name="Shape 1933"/>
            <p:cNvSpPr/>
            <p:nvPr/>
          </p:nvSpPr>
          <p:spPr>
            <a:xfrm>
              <a:off x="2561" y="2218"/>
              <a:ext cx="831" cy="1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475" tIns="44450" rIns="90475" bIns="44450" anchor="t" anchorCtr="0">
              <a:noAutofit/>
            </a:bodyPr>
            <a:lstStyle/>
            <a:p>
              <a:pPr>
                <a:buClr>
                  <a:schemeClr val="dk1"/>
                </a:buClr>
              </a:pPr>
              <a:r>
                <a:rPr lang="en-US" sz="1400" b="1">
                  <a:solidFill>
                    <a:schemeClr val="dk1"/>
                  </a:solidFill>
                  <a:latin typeface="Verdana"/>
                  <a:ea typeface="Verdana"/>
                  <a:cs typeface="Verdana"/>
                  <a:sym typeface="Verdana"/>
                </a:rPr>
                <a:t>Instrumento</a:t>
              </a:r>
              <a:endParaRPr/>
            </a:p>
          </p:txBody>
        </p:sp>
        <p:sp>
          <p:nvSpPr>
            <p:cNvPr id="1934" name="Shape 1934"/>
            <p:cNvSpPr/>
            <p:nvPr/>
          </p:nvSpPr>
          <p:spPr>
            <a:xfrm>
              <a:off x="2188" y="2585"/>
              <a:ext cx="1603" cy="190"/>
            </a:xfrm>
            <a:prstGeom prst="rect">
              <a:avLst/>
            </a:prstGeom>
            <a:solidFill>
              <a:srgbClr val="DBFFB8"/>
            </a:solidFill>
            <a:ln>
              <a:noFill/>
            </a:ln>
          </p:spPr>
          <p:txBody>
            <a:bodyPr spcFirstLastPara="1" wrap="square" lIns="90475" tIns="44450" rIns="90475" bIns="44450" anchor="t" anchorCtr="0">
              <a:noAutofit/>
            </a:bodyPr>
            <a:lstStyle/>
            <a:p>
              <a:pPr>
                <a:buClr>
                  <a:srgbClr val="000000"/>
                </a:buClr>
              </a:pPr>
              <a:r>
                <a:rPr lang="en-US" sz="1400" b="1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rPr>
                <a:t>Tendencia del Operador</a:t>
              </a:r>
              <a:endParaRPr/>
            </a:p>
          </p:txBody>
        </p:sp>
        <p:sp>
          <p:nvSpPr>
            <p:cNvPr id="1935" name="Shape 1935"/>
            <p:cNvSpPr/>
            <p:nvPr/>
          </p:nvSpPr>
          <p:spPr>
            <a:xfrm>
              <a:off x="2164" y="2561"/>
              <a:ext cx="1599" cy="26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19924" y="0"/>
                  </a:lnTo>
                  <a:lnTo>
                    <a:pt x="119924" y="119547"/>
                  </a:lnTo>
                  <a:lnTo>
                    <a:pt x="0" y="11954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6" name="Shape 1936"/>
            <p:cNvSpPr/>
            <p:nvPr/>
          </p:nvSpPr>
          <p:spPr>
            <a:xfrm>
              <a:off x="2164" y="2561"/>
              <a:ext cx="1605" cy="27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19925" y="0"/>
                  </a:lnTo>
                  <a:lnTo>
                    <a:pt x="119925" y="119557"/>
                  </a:lnTo>
                  <a:lnTo>
                    <a:pt x="0" y="119557"/>
                  </a:lnTo>
                  <a:lnTo>
                    <a:pt x="0" y="0"/>
                  </a:lnTo>
                </a:path>
              </a:pathLst>
            </a:custGeom>
            <a:noFill/>
            <a:ln w="254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7" name="Shape 1937"/>
            <p:cNvSpPr/>
            <p:nvPr/>
          </p:nvSpPr>
          <p:spPr>
            <a:xfrm>
              <a:off x="2164" y="2927"/>
              <a:ext cx="1599" cy="266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19924" y="0"/>
                  </a:lnTo>
                  <a:lnTo>
                    <a:pt x="119924" y="119548"/>
                  </a:lnTo>
                  <a:lnTo>
                    <a:pt x="0" y="119548"/>
                  </a:ln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8" name="Shape 1938"/>
            <p:cNvSpPr/>
            <p:nvPr/>
          </p:nvSpPr>
          <p:spPr>
            <a:xfrm>
              <a:off x="2164" y="2927"/>
              <a:ext cx="1605" cy="272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19925" y="0"/>
                  </a:lnTo>
                  <a:lnTo>
                    <a:pt x="119925" y="119558"/>
                  </a:lnTo>
                  <a:lnTo>
                    <a:pt x="0" y="119558"/>
                  </a:lnTo>
                  <a:lnTo>
                    <a:pt x="0" y="0"/>
                  </a:lnTo>
                </a:path>
              </a:pathLst>
            </a:custGeom>
            <a:solidFill>
              <a:srgbClr val="DBFFB8"/>
            </a:solidFill>
            <a:ln w="254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9" name="Shape 1939"/>
            <p:cNvSpPr/>
            <p:nvPr/>
          </p:nvSpPr>
          <p:spPr>
            <a:xfrm>
              <a:off x="2168" y="2952"/>
              <a:ext cx="1532" cy="1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475" tIns="44450" rIns="90475" bIns="44450" anchor="t" anchorCtr="0">
              <a:noAutofit/>
            </a:bodyPr>
            <a:lstStyle/>
            <a:p>
              <a:pPr>
                <a:buClr>
                  <a:srgbClr val="000000"/>
                </a:buClr>
              </a:pPr>
              <a:r>
                <a:rPr lang="en-US" sz="1400" b="1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rPr>
                <a:t>Condiciones ambientales</a:t>
              </a:r>
              <a:endParaRPr/>
            </a:p>
          </p:txBody>
        </p:sp>
      </p:grpSp>
      <p:sp>
        <p:nvSpPr>
          <p:cNvPr id="1940" name="Shape 1940"/>
          <p:cNvSpPr/>
          <p:nvPr/>
        </p:nvSpPr>
        <p:spPr>
          <a:xfrm>
            <a:off x="4440238" y="1916114"/>
            <a:ext cx="2538412" cy="4333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19924" y="0"/>
                </a:lnTo>
                <a:lnTo>
                  <a:pt x="119924" y="119751"/>
                </a:lnTo>
                <a:lnTo>
                  <a:pt x="0" y="119751"/>
                </a:lnTo>
                <a:lnTo>
                  <a:pt x="0" y="0"/>
                </a:lnTo>
              </a:path>
            </a:pathLst>
          </a:custGeom>
          <a:solidFill>
            <a:srgbClr val="DBFFB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1" name="Shape 1941"/>
          <p:cNvSpPr/>
          <p:nvPr/>
        </p:nvSpPr>
        <p:spPr>
          <a:xfrm>
            <a:off x="4983163" y="1952626"/>
            <a:ext cx="1452562" cy="301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t" anchorCtr="0">
            <a:noAutofit/>
          </a:bodyPr>
          <a:lstStyle/>
          <a:p>
            <a:pPr>
              <a:buClr>
                <a:srgbClr val="000000"/>
              </a:buClr>
            </a:pPr>
            <a:r>
              <a:rPr lang="en-US" sz="1400" b="1" i="1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Sistemáticos</a:t>
            </a:r>
            <a:endParaRPr/>
          </a:p>
        </p:txBody>
      </p:sp>
      <p:sp>
        <p:nvSpPr>
          <p:cNvPr id="1942" name="Shape 1942"/>
          <p:cNvSpPr/>
          <p:nvPr/>
        </p:nvSpPr>
        <p:spPr>
          <a:xfrm>
            <a:off x="5057775" y="2274888"/>
            <a:ext cx="1104900" cy="366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chemeClr val="dk1"/>
              </a:buClr>
            </a:pP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3" name="Shape 1943"/>
          <p:cNvSpPr/>
          <p:nvPr/>
        </p:nvSpPr>
        <p:spPr>
          <a:xfrm>
            <a:off x="6089651" y="2239963"/>
            <a:ext cx="258763" cy="412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chemeClr val="dk1"/>
              </a:buClr>
            </a:pP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4" name="Shape 1944"/>
          <p:cNvSpPr/>
          <p:nvPr/>
        </p:nvSpPr>
        <p:spPr>
          <a:xfrm>
            <a:off x="4440239" y="1916114"/>
            <a:ext cx="2547937" cy="4333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19925" y="0"/>
                </a:lnTo>
                <a:lnTo>
                  <a:pt x="119925" y="119754"/>
                </a:lnTo>
                <a:lnTo>
                  <a:pt x="0" y="119754"/>
                </a:lnTo>
                <a:lnTo>
                  <a:pt x="0" y="0"/>
                </a:lnTo>
              </a:path>
            </a:pathLst>
          </a:custGeom>
          <a:noFill/>
          <a:ln w="25400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45" name="Shape 1945"/>
          <p:cNvGrpSpPr/>
          <p:nvPr/>
        </p:nvGrpSpPr>
        <p:grpSpPr>
          <a:xfrm>
            <a:off x="7824788" y="2420938"/>
            <a:ext cx="2663826" cy="1871662"/>
            <a:chOff x="3969" y="1525"/>
            <a:chExt cx="1678" cy="1179"/>
          </a:xfrm>
        </p:grpSpPr>
        <p:cxnSp>
          <p:nvCxnSpPr>
            <p:cNvPr id="1946" name="Shape 1946"/>
            <p:cNvCxnSpPr/>
            <p:nvPr/>
          </p:nvCxnSpPr>
          <p:spPr>
            <a:xfrm>
              <a:off x="3969" y="1525"/>
              <a:ext cx="0" cy="376"/>
            </a:xfrm>
            <a:prstGeom prst="straightConnector1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947" name="Shape 1947"/>
            <p:cNvCxnSpPr/>
            <p:nvPr/>
          </p:nvCxnSpPr>
          <p:spPr>
            <a:xfrm>
              <a:off x="3969" y="1901"/>
              <a:ext cx="146" cy="0"/>
            </a:xfrm>
            <a:prstGeom prst="straightConnector1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948" name="Shape 1948"/>
            <p:cNvCxnSpPr/>
            <p:nvPr/>
          </p:nvCxnSpPr>
          <p:spPr>
            <a:xfrm>
              <a:off x="3969" y="2239"/>
              <a:ext cx="146" cy="0"/>
            </a:xfrm>
            <a:prstGeom prst="straightConnector1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949" name="Shape 1949"/>
            <p:cNvCxnSpPr/>
            <p:nvPr/>
          </p:nvCxnSpPr>
          <p:spPr>
            <a:xfrm>
              <a:off x="3969" y="2576"/>
              <a:ext cx="146" cy="0"/>
            </a:xfrm>
            <a:prstGeom prst="straightConnector1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950" name="Shape 1950"/>
            <p:cNvCxnSpPr/>
            <p:nvPr/>
          </p:nvCxnSpPr>
          <p:spPr>
            <a:xfrm>
              <a:off x="3969" y="1901"/>
              <a:ext cx="0" cy="338"/>
            </a:xfrm>
            <a:prstGeom prst="straightConnector1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951" name="Shape 1951"/>
            <p:cNvCxnSpPr/>
            <p:nvPr/>
          </p:nvCxnSpPr>
          <p:spPr>
            <a:xfrm>
              <a:off x="3969" y="2239"/>
              <a:ext cx="0" cy="337"/>
            </a:xfrm>
            <a:prstGeom prst="straightConnector1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952" name="Shape 1952"/>
            <p:cNvSpPr/>
            <p:nvPr/>
          </p:nvSpPr>
          <p:spPr>
            <a:xfrm>
              <a:off x="4115" y="1780"/>
              <a:ext cx="1532" cy="24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19924" y="0"/>
                  </a:lnTo>
                  <a:lnTo>
                    <a:pt x="119924" y="119548"/>
                  </a:lnTo>
                  <a:lnTo>
                    <a:pt x="0" y="119548"/>
                  </a:lnTo>
                  <a:lnTo>
                    <a:pt x="0" y="0"/>
                  </a:lnTo>
                </a:path>
              </a:pathLst>
            </a:custGeom>
            <a:solidFill>
              <a:srgbClr val="FDE3BA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3" name="Shape 1953"/>
            <p:cNvSpPr/>
            <p:nvPr/>
          </p:nvSpPr>
          <p:spPr>
            <a:xfrm>
              <a:off x="4587" y="1802"/>
              <a:ext cx="634" cy="1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475" tIns="44450" rIns="90475" bIns="44450" anchor="t" anchorCtr="0">
              <a:noAutofit/>
            </a:bodyPr>
            <a:lstStyle/>
            <a:p>
              <a:pPr>
                <a:buClr>
                  <a:srgbClr val="000000"/>
                </a:buClr>
              </a:pPr>
              <a:r>
                <a:rPr lang="en-US" sz="1400" b="1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rPr>
                <a:t>Paralaje</a:t>
              </a:r>
              <a:endParaRPr/>
            </a:p>
          </p:txBody>
        </p:sp>
        <p:sp>
          <p:nvSpPr>
            <p:cNvPr id="1954" name="Shape 1954"/>
            <p:cNvSpPr/>
            <p:nvPr/>
          </p:nvSpPr>
          <p:spPr>
            <a:xfrm>
              <a:off x="4115" y="1780"/>
              <a:ext cx="1532" cy="25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19925" y="0"/>
                  </a:lnTo>
                  <a:lnTo>
                    <a:pt x="119925" y="119558"/>
                  </a:lnTo>
                  <a:lnTo>
                    <a:pt x="0" y="119558"/>
                  </a:lnTo>
                  <a:lnTo>
                    <a:pt x="0" y="0"/>
                  </a:lnTo>
                </a:path>
              </a:pathLst>
            </a:custGeom>
            <a:noFill/>
            <a:ln w="254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5" name="Shape 1955"/>
            <p:cNvSpPr/>
            <p:nvPr/>
          </p:nvSpPr>
          <p:spPr>
            <a:xfrm>
              <a:off x="4115" y="2117"/>
              <a:ext cx="1496" cy="24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19924" y="0"/>
                  </a:lnTo>
                  <a:lnTo>
                    <a:pt x="119924" y="119547"/>
                  </a:lnTo>
                  <a:lnTo>
                    <a:pt x="0" y="119547"/>
                  </a:ln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6" name="Shape 1956"/>
            <p:cNvSpPr/>
            <p:nvPr/>
          </p:nvSpPr>
          <p:spPr>
            <a:xfrm>
              <a:off x="4115" y="2117"/>
              <a:ext cx="1532" cy="24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19925" y="0"/>
                  </a:lnTo>
                  <a:lnTo>
                    <a:pt x="119925" y="119557"/>
                  </a:lnTo>
                  <a:lnTo>
                    <a:pt x="0" y="119557"/>
                  </a:lnTo>
                  <a:lnTo>
                    <a:pt x="0" y="0"/>
                  </a:lnTo>
                </a:path>
              </a:pathLst>
            </a:custGeom>
            <a:solidFill>
              <a:srgbClr val="FDE3BA"/>
            </a:solidFill>
            <a:ln w="254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7" name="Shape 1957"/>
            <p:cNvSpPr/>
            <p:nvPr/>
          </p:nvSpPr>
          <p:spPr>
            <a:xfrm>
              <a:off x="4144" y="2139"/>
              <a:ext cx="1458" cy="190"/>
            </a:xfrm>
            <a:prstGeom prst="rect">
              <a:avLst/>
            </a:prstGeom>
            <a:solidFill>
              <a:srgbClr val="FDE3BA"/>
            </a:solidFill>
            <a:ln>
              <a:noFill/>
            </a:ln>
          </p:spPr>
          <p:txBody>
            <a:bodyPr spcFirstLastPara="1" wrap="square" lIns="90475" tIns="44450" rIns="90475" bIns="44450" anchor="t" anchorCtr="0">
              <a:noAutofit/>
            </a:bodyPr>
            <a:lstStyle/>
            <a:p>
              <a:pPr>
                <a:buClr>
                  <a:srgbClr val="000000"/>
                </a:buClr>
              </a:pPr>
              <a:r>
                <a:rPr lang="en-US" sz="1400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rPr>
                <a:t>Poder separador del ojo</a:t>
              </a:r>
              <a:endParaRPr/>
            </a:p>
          </p:txBody>
        </p:sp>
        <p:sp>
          <p:nvSpPr>
            <p:cNvPr id="1958" name="Shape 1958"/>
            <p:cNvSpPr/>
            <p:nvPr/>
          </p:nvSpPr>
          <p:spPr>
            <a:xfrm>
              <a:off x="4115" y="2455"/>
              <a:ext cx="1496" cy="243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19924" y="0"/>
                  </a:lnTo>
                  <a:lnTo>
                    <a:pt x="119924" y="119547"/>
                  </a:lnTo>
                  <a:lnTo>
                    <a:pt x="0" y="119547"/>
                  </a:ln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9" name="Shape 1959"/>
            <p:cNvSpPr/>
            <p:nvPr/>
          </p:nvSpPr>
          <p:spPr>
            <a:xfrm>
              <a:off x="4115" y="2455"/>
              <a:ext cx="1532" cy="24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19925" y="0"/>
                  </a:lnTo>
                  <a:lnTo>
                    <a:pt x="119925" y="119557"/>
                  </a:lnTo>
                  <a:lnTo>
                    <a:pt x="0" y="119557"/>
                  </a:lnTo>
                  <a:lnTo>
                    <a:pt x="0" y="0"/>
                  </a:lnTo>
                </a:path>
              </a:pathLst>
            </a:custGeom>
            <a:solidFill>
              <a:srgbClr val="FDE3BA"/>
            </a:solidFill>
            <a:ln w="254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0" name="Shape 1960"/>
            <p:cNvSpPr/>
            <p:nvPr/>
          </p:nvSpPr>
          <p:spPr>
            <a:xfrm>
              <a:off x="4473" y="2477"/>
              <a:ext cx="849" cy="1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475" tIns="44450" rIns="90475" bIns="44450" anchor="t" anchorCtr="0">
              <a:noAutofit/>
            </a:bodyPr>
            <a:lstStyle/>
            <a:p>
              <a:pPr>
                <a:buClr>
                  <a:srgbClr val="000000"/>
                </a:buClr>
              </a:pPr>
              <a:r>
                <a:rPr lang="en-US" sz="1400" b="1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rPr>
                <a:t>Apreciación</a:t>
              </a:r>
              <a:endParaRPr/>
            </a:p>
          </p:txBody>
        </p:sp>
      </p:grpSp>
      <p:sp>
        <p:nvSpPr>
          <p:cNvPr id="1961" name="Shape 1961"/>
          <p:cNvSpPr/>
          <p:nvPr/>
        </p:nvSpPr>
        <p:spPr>
          <a:xfrm>
            <a:off x="7491413" y="1916114"/>
            <a:ext cx="2540000" cy="50482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19925" y="0"/>
                </a:lnTo>
                <a:lnTo>
                  <a:pt x="119925" y="119751"/>
                </a:lnTo>
                <a:lnTo>
                  <a:pt x="0" y="119751"/>
                </a:lnTo>
                <a:lnTo>
                  <a:pt x="0" y="0"/>
                </a:lnTo>
              </a:path>
            </a:pathLst>
          </a:custGeom>
          <a:solidFill>
            <a:srgbClr val="FDE3BA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2" name="Shape 1962"/>
          <p:cNvSpPr/>
          <p:nvPr/>
        </p:nvSpPr>
        <p:spPr>
          <a:xfrm>
            <a:off x="8002588" y="1952626"/>
            <a:ext cx="1439862" cy="301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t" anchorCtr="0">
            <a:noAutofit/>
          </a:bodyPr>
          <a:lstStyle/>
          <a:p>
            <a:pPr>
              <a:buClr>
                <a:srgbClr val="000000"/>
              </a:buClr>
            </a:pPr>
            <a:r>
              <a:rPr lang="en-US" sz="1400" b="1" i="1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Accidentales</a:t>
            </a:r>
            <a:endParaRPr/>
          </a:p>
        </p:txBody>
      </p:sp>
      <p:sp>
        <p:nvSpPr>
          <p:cNvPr id="1963" name="Shape 1963"/>
          <p:cNvSpPr/>
          <p:nvPr/>
        </p:nvSpPr>
        <p:spPr>
          <a:xfrm>
            <a:off x="7496176" y="1905000"/>
            <a:ext cx="2549525" cy="51593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19925" y="0"/>
                </a:lnTo>
                <a:lnTo>
                  <a:pt x="119925" y="119754"/>
                </a:lnTo>
                <a:lnTo>
                  <a:pt x="0" y="119754"/>
                </a:lnTo>
                <a:lnTo>
                  <a:pt x="0" y="0"/>
                </a:lnTo>
              </a:path>
            </a:pathLst>
          </a:custGeom>
          <a:noFill/>
          <a:ln w="25400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4" name="Shape 1964"/>
          <p:cNvSpPr/>
          <p:nvPr/>
        </p:nvSpPr>
        <p:spPr>
          <a:xfrm>
            <a:off x="4665663" y="1028701"/>
            <a:ext cx="2882900" cy="44132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19933" y="0"/>
                </a:lnTo>
                <a:lnTo>
                  <a:pt x="119933" y="119568"/>
                </a:lnTo>
                <a:lnTo>
                  <a:pt x="0" y="119568"/>
                </a:lnTo>
                <a:lnTo>
                  <a:pt x="0" y="0"/>
                </a:lnTo>
              </a:path>
            </a:pathLst>
          </a:custGeom>
          <a:solidFill>
            <a:srgbClr val="FFFF0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5" name="Shape 1965"/>
          <p:cNvSpPr/>
          <p:nvPr/>
        </p:nvSpPr>
        <p:spPr>
          <a:xfrm>
            <a:off x="4672014" y="1063626"/>
            <a:ext cx="2865437" cy="301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t" anchorCtr="0">
            <a:noAutofit/>
          </a:bodyPr>
          <a:lstStyle/>
          <a:p>
            <a:pPr>
              <a:buClr>
                <a:srgbClr val="000000"/>
              </a:buClr>
            </a:pPr>
            <a:r>
              <a:rPr lang="en-US" sz="1400" b="1" i="1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Clasificación de los errores</a:t>
            </a:r>
            <a:endParaRPr/>
          </a:p>
        </p:txBody>
      </p:sp>
      <p:sp>
        <p:nvSpPr>
          <p:cNvPr id="1967" name="Shape 1967"/>
          <p:cNvSpPr txBox="1"/>
          <p:nvPr/>
        </p:nvSpPr>
        <p:spPr>
          <a:xfrm>
            <a:off x="1703388" y="2349501"/>
            <a:ext cx="2571750" cy="2576513"/>
          </a:xfrm>
          <a:prstGeom prst="rect">
            <a:avLst/>
          </a:prstGeom>
          <a:solidFill>
            <a:srgbClr val="FFFF00"/>
          </a:solidFill>
          <a:ln w="38100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chemeClr val="dk1"/>
              </a:buClr>
              <a:buSzPts val="1400"/>
              <a:buFont typeface="Verdana"/>
              <a:buChar char="•"/>
            </a:pPr>
            <a:r>
              <a:rPr lang="en-US" sz="1400" b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Transposición de cifras: 21.5 → 25.1</a:t>
            </a:r>
            <a:endParaRPr/>
          </a:p>
          <a:p>
            <a:pPr>
              <a:spcBef>
                <a:spcPts val="700"/>
              </a:spcBef>
              <a:buClr>
                <a:schemeClr val="dk1"/>
              </a:buClr>
              <a:buSzPts val="1400"/>
              <a:buFont typeface="Verdana"/>
              <a:buChar char="•"/>
            </a:pPr>
            <a:r>
              <a:rPr lang="en-US" sz="1400" b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Leer en escalas incorrectas</a:t>
            </a:r>
            <a:endParaRPr/>
          </a:p>
          <a:p>
            <a:pPr>
              <a:spcBef>
                <a:spcPts val="700"/>
              </a:spcBef>
              <a:buClr>
                <a:schemeClr val="dk1"/>
              </a:buClr>
              <a:buSzPts val="1400"/>
              <a:buFont typeface="Verdana"/>
              <a:buChar char="•"/>
            </a:pPr>
            <a:r>
              <a:rPr lang="en-US" sz="1400" b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Utilizar  fórmula inapropiada</a:t>
            </a:r>
            <a:endParaRPr/>
          </a:p>
          <a:p>
            <a:pPr>
              <a:spcBef>
                <a:spcPts val="700"/>
              </a:spcBef>
              <a:buClr>
                <a:schemeClr val="dk1"/>
              </a:buClr>
              <a:buSzPts val="1400"/>
              <a:buFont typeface="Verdana"/>
              <a:buChar char="•"/>
            </a:pPr>
            <a:r>
              <a:rPr lang="en-US" sz="1400" b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No efectuar el ajuste del cero mecánico o infinito  previo a la medición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797286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3" name="Shape 1973"/>
          <p:cNvSpPr/>
          <p:nvPr/>
        </p:nvSpPr>
        <p:spPr>
          <a:xfrm>
            <a:off x="619126" y="395289"/>
            <a:ext cx="5919787" cy="3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t" anchorCtr="0">
            <a:noAutofit/>
          </a:bodyPr>
          <a:lstStyle/>
          <a:p>
            <a:pPr algn="ctr"/>
            <a:r>
              <a:rPr lang="en-US" sz="2000" b="1" dirty="0" err="1">
                <a:solidFill>
                  <a:schemeClr val="accent5">
                    <a:lumMod val="75000"/>
                  </a:schemeClr>
                </a:solidFill>
                <a:latin typeface="Verdana"/>
                <a:ea typeface="Verdana"/>
                <a:cs typeface="Verdana"/>
                <a:sym typeface="Verdana"/>
              </a:rPr>
              <a:t>Errores</a:t>
            </a:r>
            <a:r>
              <a:rPr lang="en-US" sz="2000" b="1" dirty="0">
                <a:solidFill>
                  <a:schemeClr val="accent5">
                    <a:lumMod val="75000"/>
                  </a:schemeClr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2000" b="1" dirty="0" err="1">
                <a:solidFill>
                  <a:schemeClr val="accent5">
                    <a:lumMod val="75000"/>
                  </a:schemeClr>
                </a:solidFill>
                <a:latin typeface="Verdana"/>
                <a:ea typeface="Verdana"/>
                <a:cs typeface="Verdana"/>
                <a:sym typeface="Verdana"/>
              </a:rPr>
              <a:t>Sistemáticos</a:t>
            </a:r>
            <a:r>
              <a:rPr lang="en-US" sz="2000" b="1" dirty="0">
                <a:solidFill>
                  <a:schemeClr val="accent5">
                    <a:lumMod val="75000"/>
                  </a:schemeClr>
                </a:solidFill>
                <a:latin typeface="Verdana"/>
                <a:ea typeface="Verdana"/>
                <a:cs typeface="Verdana"/>
                <a:sym typeface="Verdana"/>
              </a:rPr>
              <a:t>: </a:t>
            </a:r>
            <a:r>
              <a:rPr lang="en-US" sz="2000" b="1" dirty="0" err="1">
                <a:solidFill>
                  <a:schemeClr val="accent5">
                    <a:lumMod val="75000"/>
                  </a:schemeClr>
                </a:solidFill>
                <a:latin typeface="Verdana"/>
                <a:ea typeface="Verdana"/>
                <a:cs typeface="Verdana"/>
                <a:sym typeface="Verdana"/>
              </a:rPr>
              <a:t>Método</a:t>
            </a:r>
            <a:r>
              <a:rPr lang="en-US" sz="2000" b="1" dirty="0">
                <a:solidFill>
                  <a:schemeClr val="accent5">
                    <a:lumMod val="75000"/>
                  </a:schemeClr>
                </a:solidFill>
                <a:latin typeface="Verdana"/>
                <a:ea typeface="Verdana"/>
                <a:cs typeface="Verdana"/>
                <a:sym typeface="Verdana"/>
              </a:rPr>
              <a:t> de </a:t>
            </a:r>
            <a:r>
              <a:rPr lang="en-US" sz="2000" b="1" dirty="0" err="1">
                <a:solidFill>
                  <a:schemeClr val="accent5">
                    <a:lumMod val="75000"/>
                  </a:schemeClr>
                </a:solidFill>
                <a:latin typeface="Verdana"/>
                <a:ea typeface="Verdana"/>
                <a:cs typeface="Verdana"/>
                <a:sym typeface="Verdana"/>
              </a:rPr>
              <a:t>Medida</a:t>
            </a:r>
            <a:endParaRPr sz="2000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1974" name="Shape 197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68566" y="1135064"/>
            <a:ext cx="6810375" cy="371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5" name="Shape 197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273426" y="4103689"/>
            <a:ext cx="1038225" cy="396875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800484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0" name="Shape 198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19750" y="1371600"/>
            <a:ext cx="3170238" cy="630238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  <p:pic>
        <p:nvPicPr>
          <p:cNvPr id="1981" name="Shape 198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619750" y="2484439"/>
            <a:ext cx="2965450" cy="687387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  <p:pic>
        <p:nvPicPr>
          <p:cNvPr id="1982" name="Shape 198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527676" y="3540126"/>
            <a:ext cx="3313113" cy="4365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3" name="Shape 198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556375" y="4344988"/>
            <a:ext cx="3924300" cy="6842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5" name="Shape 198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631951" y="1893889"/>
            <a:ext cx="3846513" cy="1474787"/>
          </a:xfrm>
          <a:prstGeom prst="rect">
            <a:avLst/>
          </a:prstGeom>
          <a:noFill/>
          <a:ln>
            <a:noFill/>
          </a:ln>
        </p:spPr>
      </p:pic>
      <p:sp>
        <p:nvSpPr>
          <p:cNvPr id="1986" name="Shape 1986"/>
          <p:cNvSpPr txBox="1"/>
          <p:nvPr/>
        </p:nvSpPr>
        <p:spPr>
          <a:xfrm>
            <a:off x="2301844" y="5116514"/>
            <a:ext cx="8040688" cy="92233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990000"/>
              </a:buClr>
            </a:pPr>
            <a:r>
              <a:rPr lang="en-US">
                <a:solidFill>
                  <a:srgbClr val="990000"/>
                </a:solidFill>
                <a:latin typeface="Arial"/>
                <a:ea typeface="Arial"/>
                <a:cs typeface="Arial"/>
                <a:sym typeface="Arial"/>
              </a:rPr>
              <a:t>Error sistemático por efecto de la carga del voltímetro  es siempre negativo.</a:t>
            </a:r>
            <a:endParaRPr/>
          </a:p>
          <a:p>
            <a:pPr>
              <a:buClr>
                <a:srgbClr val="990000"/>
              </a:buClr>
            </a:pPr>
            <a:r>
              <a:rPr lang="en-US">
                <a:solidFill>
                  <a:srgbClr val="990000"/>
                </a:solidFill>
                <a:latin typeface="Arial"/>
                <a:ea typeface="Arial"/>
                <a:cs typeface="Arial"/>
                <a:sym typeface="Arial"/>
              </a:rPr>
              <a:t>Se puede corregir si se conoce la Resistencia de Thevenin y la interna del voltímetro.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305398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2" name="Shape 199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02564" y="1020763"/>
            <a:ext cx="1601787" cy="81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3" name="Shape 199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005388" y="1020763"/>
            <a:ext cx="1770062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4" name="Shape 199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005388" y="2005014"/>
            <a:ext cx="1968500" cy="8080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5" name="Shape 199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057776" y="3081338"/>
            <a:ext cx="1825625" cy="9001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6" name="Shape 199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005388" y="4249738"/>
            <a:ext cx="1903412" cy="132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7" name="Shape 1997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990725" y="1401763"/>
            <a:ext cx="2757488" cy="189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8" name="Shape 1998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2262329" y="3531394"/>
            <a:ext cx="2351088" cy="18605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2470156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4" name="Shape 200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47200" y="5726114"/>
            <a:ext cx="584200" cy="903287"/>
          </a:xfrm>
          <a:prstGeom prst="rect">
            <a:avLst/>
          </a:prstGeom>
          <a:solidFill>
            <a:srgbClr val="FFFF00"/>
          </a:solidFill>
          <a:ln>
            <a:noFill/>
          </a:ln>
        </p:spPr>
      </p:pic>
      <p:cxnSp>
        <p:nvCxnSpPr>
          <p:cNvPr id="2005" name="Shape 2005"/>
          <p:cNvCxnSpPr/>
          <p:nvPr/>
        </p:nvCxnSpPr>
        <p:spPr>
          <a:xfrm>
            <a:off x="3100389" y="862013"/>
            <a:ext cx="1587" cy="4940300"/>
          </a:xfrm>
          <a:prstGeom prst="straightConnector1">
            <a:avLst/>
          </a:prstGeom>
          <a:noFill/>
          <a:ln w="15875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06" name="Shape 2006"/>
          <p:cNvSpPr/>
          <p:nvPr/>
        </p:nvSpPr>
        <p:spPr>
          <a:xfrm>
            <a:off x="3132138" y="5864225"/>
            <a:ext cx="82550" cy="198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000000"/>
              </a:buClr>
            </a:pPr>
            <a:r>
              <a:rPr lang="en-US" sz="13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</a:t>
            </a:r>
            <a:endParaRPr sz="24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007" name="Shape 2007"/>
          <p:cNvCxnSpPr/>
          <p:nvPr/>
        </p:nvCxnSpPr>
        <p:spPr>
          <a:xfrm>
            <a:off x="3749675" y="862013"/>
            <a:ext cx="1588" cy="4940300"/>
          </a:xfrm>
          <a:prstGeom prst="straightConnector1">
            <a:avLst/>
          </a:prstGeom>
          <a:noFill/>
          <a:ln w="15875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08" name="Shape 2008"/>
          <p:cNvSpPr/>
          <p:nvPr/>
        </p:nvSpPr>
        <p:spPr>
          <a:xfrm>
            <a:off x="3749675" y="5864225"/>
            <a:ext cx="82550" cy="198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000000"/>
              </a:buClr>
            </a:pPr>
            <a:r>
              <a:rPr lang="en-US" sz="13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endParaRPr sz="24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009" name="Shape 2009"/>
          <p:cNvCxnSpPr/>
          <p:nvPr/>
        </p:nvCxnSpPr>
        <p:spPr>
          <a:xfrm>
            <a:off x="4400550" y="862013"/>
            <a:ext cx="1588" cy="4940300"/>
          </a:xfrm>
          <a:prstGeom prst="straightConnector1">
            <a:avLst/>
          </a:prstGeom>
          <a:noFill/>
          <a:ln w="15875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10" name="Shape 2010"/>
          <p:cNvSpPr/>
          <p:nvPr/>
        </p:nvSpPr>
        <p:spPr>
          <a:xfrm>
            <a:off x="4400550" y="5864225"/>
            <a:ext cx="82550" cy="198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000000"/>
              </a:buClr>
            </a:pPr>
            <a:r>
              <a:rPr lang="en-US" sz="13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endParaRPr sz="24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011" name="Shape 2011"/>
          <p:cNvCxnSpPr/>
          <p:nvPr/>
        </p:nvCxnSpPr>
        <p:spPr>
          <a:xfrm>
            <a:off x="5065714" y="862013"/>
            <a:ext cx="1587" cy="4940300"/>
          </a:xfrm>
          <a:prstGeom prst="straightConnector1">
            <a:avLst/>
          </a:prstGeom>
          <a:noFill/>
          <a:ln w="15875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12" name="Shape 2012"/>
          <p:cNvSpPr/>
          <p:nvPr/>
        </p:nvSpPr>
        <p:spPr>
          <a:xfrm>
            <a:off x="5065713" y="5864225"/>
            <a:ext cx="82550" cy="198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000000"/>
              </a:buClr>
            </a:pPr>
            <a:r>
              <a:rPr lang="en-US" sz="13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endParaRPr sz="24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013" name="Shape 2013"/>
          <p:cNvCxnSpPr/>
          <p:nvPr/>
        </p:nvCxnSpPr>
        <p:spPr>
          <a:xfrm>
            <a:off x="5716589" y="862013"/>
            <a:ext cx="1587" cy="4940300"/>
          </a:xfrm>
          <a:prstGeom prst="straightConnector1">
            <a:avLst/>
          </a:prstGeom>
          <a:noFill/>
          <a:ln w="15875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14" name="Shape 2014"/>
          <p:cNvSpPr/>
          <p:nvPr/>
        </p:nvSpPr>
        <p:spPr>
          <a:xfrm>
            <a:off x="5716588" y="5864225"/>
            <a:ext cx="82550" cy="198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000000"/>
              </a:buClr>
            </a:pPr>
            <a:r>
              <a:rPr lang="en-US" sz="13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</a:t>
            </a:r>
            <a:endParaRPr sz="24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015" name="Shape 2015"/>
          <p:cNvCxnSpPr/>
          <p:nvPr/>
        </p:nvCxnSpPr>
        <p:spPr>
          <a:xfrm>
            <a:off x="6381750" y="862013"/>
            <a:ext cx="1588" cy="4940300"/>
          </a:xfrm>
          <a:prstGeom prst="straightConnector1">
            <a:avLst/>
          </a:prstGeom>
          <a:noFill/>
          <a:ln w="15875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16" name="Shape 2016"/>
          <p:cNvSpPr/>
          <p:nvPr/>
        </p:nvSpPr>
        <p:spPr>
          <a:xfrm>
            <a:off x="6381750" y="5864225"/>
            <a:ext cx="82550" cy="198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000000"/>
              </a:buClr>
            </a:pPr>
            <a:r>
              <a:rPr lang="en-US" sz="13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</a:t>
            </a:r>
            <a:endParaRPr sz="24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017" name="Shape 2017"/>
          <p:cNvCxnSpPr/>
          <p:nvPr/>
        </p:nvCxnSpPr>
        <p:spPr>
          <a:xfrm>
            <a:off x="7031039" y="862013"/>
            <a:ext cx="1587" cy="4940300"/>
          </a:xfrm>
          <a:prstGeom prst="straightConnector1">
            <a:avLst/>
          </a:prstGeom>
          <a:noFill/>
          <a:ln w="15875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18" name="Shape 2018"/>
          <p:cNvSpPr/>
          <p:nvPr/>
        </p:nvSpPr>
        <p:spPr>
          <a:xfrm>
            <a:off x="7031038" y="5864225"/>
            <a:ext cx="82550" cy="198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000000"/>
              </a:buClr>
            </a:pPr>
            <a:r>
              <a:rPr lang="en-US" sz="13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6</a:t>
            </a:r>
            <a:endParaRPr sz="24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019" name="Shape 2019"/>
          <p:cNvCxnSpPr/>
          <p:nvPr/>
        </p:nvCxnSpPr>
        <p:spPr>
          <a:xfrm>
            <a:off x="7681914" y="862013"/>
            <a:ext cx="1587" cy="4940300"/>
          </a:xfrm>
          <a:prstGeom prst="straightConnector1">
            <a:avLst/>
          </a:prstGeom>
          <a:noFill/>
          <a:ln w="15875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20" name="Shape 2020"/>
          <p:cNvSpPr/>
          <p:nvPr/>
        </p:nvSpPr>
        <p:spPr>
          <a:xfrm>
            <a:off x="7681913" y="5864225"/>
            <a:ext cx="82550" cy="198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000000"/>
              </a:buClr>
            </a:pPr>
            <a:r>
              <a:rPr lang="en-US" sz="13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7</a:t>
            </a:r>
            <a:endParaRPr sz="24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021" name="Shape 2021"/>
          <p:cNvCxnSpPr/>
          <p:nvPr/>
        </p:nvCxnSpPr>
        <p:spPr>
          <a:xfrm>
            <a:off x="8347075" y="862013"/>
            <a:ext cx="1588" cy="4940300"/>
          </a:xfrm>
          <a:prstGeom prst="straightConnector1">
            <a:avLst/>
          </a:prstGeom>
          <a:noFill/>
          <a:ln w="15875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22" name="Shape 2022"/>
          <p:cNvSpPr/>
          <p:nvPr/>
        </p:nvSpPr>
        <p:spPr>
          <a:xfrm>
            <a:off x="8347075" y="5864225"/>
            <a:ext cx="82550" cy="198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000000"/>
              </a:buClr>
            </a:pPr>
            <a:r>
              <a:rPr lang="en-US" sz="13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8</a:t>
            </a:r>
            <a:endParaRPr sz="24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023" name="Shape 2023"/>
          <p:cNvCxnSpPr/>
          <p:nvPr/>
        </p:nvCxnSpPr>
        <p:spPr>
          <a:xfrm>
            <a:off x="8997950" y="862013"/>
            <a:ext cx="1588" cy="4940300"/>
          </a:xfrm>
          <a:prstGeom prst="straightConnector1">
            <a:avLst/>
          </a:prstGeom>
          <a:noFill/>
          <a:ln w="15875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24" name="Shape 2024"/>
          <p:cNvSpPr/>
          <p:nvPr/>
        </p:nvSpPr>
        <p:spPr>
          <a:xfrm>
            <a:off x="8997950" y="5864225"/>
            <a:ext cx="82550" cy="198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000000"/>
              </a:buClr>
            </a:pPr>
            <a:r>
              <a:rPr lang="en-US" sz="13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9</a:t>
            </a:r>
            <a:endParaRPr sz="24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025" name="Shape 2025"/>
          <p:cNvCxnSpPr/>
          <p:nvPr/>
        </p:nvCxnSpPr>
        <p:spPr>
          <a:xfrm>
            <a:off x="9663114" y="862013"/>
            <a:ext cx="1587" cy="4940300"/>
          </a:xfrm>
          <a:prstGeom prst="straightConnector1">
            <a:avLst/>
          </a:prstGeom>
          <a:noFill/>
          <a:ln w="15875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026" name="Shape 2026"/>
          <p:cNvCxnSpPr/>
          <p:nvPr/>
        </p:nvCxnSpPr>
        <p:spPr>
          <a:xfrm>
            <a:off x="3100389" y="5216525"/>
            <a:ext cx="6562725" cy="1588"/>
          </a:xfrm>
          <a:prstGeom prst="straightConnector1">
            <a:avLst/>
          </a:prstGeom>
          <a:noFill/>
          <a:ln w="15875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27" name="Shape 2027"/>
          <p:cNvSpPr/>
          <p:nvPr/>
        </p:nvSpPr>
        <p:spPr>
          <a:xfrm>
            <a:off x="2830514" y="5137150"/>
            <a:ext cx="206375" cy="198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000000"/>
              </a:buClr>
            </a:pPr>
            <a:r>
              <a:rPr lang="en-US" sz="13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0.2</a:t>
            </a:r>
            <a:endParaRPr sz="24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028" name="Shape 2028"/>
          <p:cNvCxnSpPr/>
          <p:nvPr/>
        </p:nvCxnSpPr>
        <p:spPr>
          <a:xfrm>
            <a:off x="3100389" y="4122739"/>
            <a:ext cx="6562725" cy="1587"/>
          </a:xfrm>
          <a:prstGeom prst="straightConnector1">
            <a:avLst/>
          </a:prstGeom>
          <a:noFill/>
          <a:ln w="15875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29" name="Shape 2029"/>
          <p:cNvSpPr/>
          <p:nvPr/>
        </p:nvSpPr>
        <p:spPr>
          <a:xfrm>
            <a:off x="2830514" y="4043364"/>
            <a:ext cx="206375" cy="198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000000"/>
              </a:buClr>
            </a:pPr>
            <a:r>
              <a:rPr lang="en-US" sz="13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0.4</a:t>
            </a:r>
            <a:endParaRPr sz="24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030" name="Shape 2030"/>
          <p:cNvCxnSpPr/>
          <p:nvPr/>
        </p:nvCxnSpPr>
        <p:spPr>
          <a:xfrm>
            <a:off x="3100389" y="3046414"/>
            <a:ext cx="6562725" cy="1587"/>
          </a:xfrm>
          <a:prstGeom prst="straightConnector1">
            <a:avLst/>
          </a:prstGeom>
          <a:noFill/>
          <a:ln w="15875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31" name="Shape 2031"/>
          <p:cNvSpPr/>
          <p:nvPr/>
        </p:nvSpPr>
        <p:spPr>
          <a:xfrm>
            <a:off x="2830514" y="2967039"/>
            <a:ext cx="206375" cy="198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000000"/>
              </a:buClr>
            </a:pPr>
            <a:r>
              <a:rPr lang="en-US" sz="13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0.6</a:t>
            </a:r>
            <a:endParaRPr sz="24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032" name="Shape 2032"/>
          <p:cNvCxnSpPr/>
          <p:nvPr/>
        </p:nvCxnSpPr>
        <p:spPr>
          <a:xfrm>
            <a:off x="3100389" y="1954214"/>
            <a:ext cx="6562725" cy="1587"/>
          </a:xfrm>
          <a:prstGeom prst="straightConnector1">
            <a:avLst/>
          </a:prstGeom>
          <a:noFill/>
          <a:ln w="15875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33" name="Shape 2033"/>
          <p:cNvSpPr/>
          <p:nvPr/>
        </p:nvSpPr>
        <p:spPr>
          <a:xfrm>
            <a:off x="2830514" y="1874839"/>
            <a:ext cx="206375" cy="198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000000"/>
              </a:buClr>
            </a:pPr>
            <a:r>
              <a:rPr lang="en-US" sz="13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0.8</a:t>
            </a:r>
            <a:endParaRPr sz="24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034" name="Shape 2034"/>
          <p:cNvCxnSpPr/>
          <p:nvPr/>
        </p:nvCxnSpPr>
        <p:spPr>
          <a:xfrm>
            <a:off x="3100389" y="862014"/>
            <a:ext cx="6562725" cy="1587"/>
          </a:xfrm>
          <a:prstGeom prst="straightConnector1">
            <a:avLst/>
          </a:prstGeom>
          <a:noFill/>
          <a:ln w="15875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35" name="Shape 2035"/>
          <p:cNvSpPr/>
          <p:nvPr/>
        </p:nvSpPr>
        <p:spPr>
          <a:xfrm>
            <a:off x="2957513" y="781050"/>
            <a:ext cx="82550" cy="198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000000"/>
              </a:buClr>
            </a:pPr>
            <a:r>
              <a:rPr lang="en-US" sz="13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endParaRPr sz="24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36" name="Shape 2036"/>
          <p:cNvGrpSpPr/>
          <p:nvPr/>
        </p:nvGrpSpPr>
        <p:grpSpPr>
          <a:xfrm>
            <a:off x="3100389" y="862013"/>
            <a:ext cx="6562725" cy="4940300"/>
            <a:chOff x="993" y="543"/>
            <a:chExt cx="4134" cy="3112"/>
          </a:xfrm>
        </p:grpSpPr>
        <p:grpSp>
          <p:nvGrpSpPr>
            <p:cNvPr id="2037" name="Shape 2037"/>
            <p:cNvGrpSpPr/>
            <p:nvPr/>
          </p:nvGrpSpPr>
          <p:grpSpPr>
            <a:xfrm>
              <a:off x="993" y="543"/>
              <a:ext cx="3855" cy="3092"/>
              <a:chOff x="993" y="543"/>
              <a:chExt cx="3855" cy="3092"/>
            </a:xfrm>
          </p:grpSpPr>
          <p:sp>
            <p:nvSpPr>
              <p:cNvPr id="2038" name="Shape 2038"/>
              <p:cNvSpPr/>
              <p:nvPr/>
            </p:nvSpPr>
            <p:spPr>
              <a:xfrm>
                <a:off x="993" y="543"/>
                <a:ext cx="1488" cy="2683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0" y="0"/>
                    </a:moveTo>
                    <a:lnTo>
                      <a:pt x="0" y="1341"/>
                    </a:lnTo>
                    <a:lnTo>
                      <a:pt x="806" y="3086"/>
                    </a:lnTo>
                    <a:lnTo>
                      <a:pt x="806" y="4427"/>
                    </a:lnTo>
                    <a:lnTo>
                      <a:pt x="1612" y="5769"/>
                    </a:lnTo>
                    <a:lnTo>
                      <a:pt x="1612" y="7111"/>
                    </a:lnTo>
                    <a:lnTo>
                      <a:pt x="1612" y="8453"/>
                    </a:lnTo>
                    <a:lnTo>
                      <a:pt x="2419" y="9795"/>
                    </a:lnTo>
                    <a:lnTo>
                      <a:pt x="2419" y="11136"/>
                    </a:lnTo>
                    <a:lnTo>
                      <a:pt x="3225" y="12478"/>
                    </a:lnTo>
                    <a:lnTo>
                      <a:pt x="3225" y="13820"/>
                    </a:lnTo>
                    <a:lnTo>
                      <a:pt x="4032" y="15162"/>
                    </a:lnTo>
                    <a:lnTo>
                      <a:pt x="4032" y="16503"/>
                    </a:lnTo>
                    <a:lnTo>
                      <a:pt x="4032" y="17398"/>
                    </a:lnTo>
                    <a:lnTo>
                      <a:pt x="4838" y="18740"/>
                    </a:lnTo>
                    <a:lnTo>
                      <a:pt x="4838" y="20037"/>
                    </a:lnTo>
                    <a:lnTo>
                      <a:pt x="5645" y="20931"/>
                    </a:lnTo>
                    <a:lnTo>
                      <a:pt x="5645" y="22273"/>
                    </a:lnTo>
                    <a:lnTo>
                      <a:pt x="5645" y="23168"/>
                    </a:lnTo>
                    <a:lnTo>
                      <a:pt x="6451" y="24509"/>
                    </a:lnTo>
                    <a:lnTo>
                      <a:pt x="6451" y="25404"/>
                    </a:lnTo>
                    <a:lnTo>
                      <a:pt x="7258" y="26746"/>
                    </a:lnTo>
                    <a:lnTo>
                      <a:pt x="7258" y="27640"/>
                    </a:lnTo>
                    <a:lnTo>
                      <a:pt x="8064" y="28535"/>
                    </a:lnTo>
                    <a:lnTo>
                      <a:pt x="8064" y="29429"/>
                    </a:lnTo>
                    <a:lnTo>
                      <a:pt x="8064" y="30771"/>
                    </a:lnTo>
                    <a:lnTo>
                      <a:pt x="8870" y="31666"/>
                    </a:lnTo>
                    <a:lnTo>
                      <a:pt x="8870" y="32560"/>
                    </a:lnTo>
                    <a:lnTo>
                      <a:pt x="9677" y="33455"/>
                    </a:lnTo>
                    <a:lnTo>
                      <a:pt x="9677" y="34349"/>
                    </a:lnTo>
                    <a:lnTo>
                      <a:pt x="9677" y="35244"/>
                    </a:lnTo>
                    <a:lnTo>
                      <a:pt x="10483" y="36138"/>
                    </a:lnTo>
                    <a:lnTo>
                      <a:pt x="10483" y="37033"/>
                    </a:lnTo>
                    <a:lnTo>
                      <a:pt x="11290" y="37882"/>
                    </a:lnTo>
                    <a:lnTo>
                      <a:pt x="11290" y="38777"/>
                    </a:lnTo>
                    <a:lnTo>
                      <a:pt x="11290" y="39672"/>
                    </a:lnTo>
                    <a:lnTo>
                      <a:pt x="12096" y="40566"/>
                    </a:lnTo>
                    <a:lnTo>
                      <a:pt x="12096" y="41461"/>
                    </a:lnTo>
                    <a:lnTo>
                      <a:pt x="12903" y="42355"/>
                    </a:lnTo>
                    <a:lnTo>
                      <a:pt x="12903" y="42802"/>
                    </a:lnTo>
                    <a:lnTo>
                      <a:pt x="13709" y="43697"/>
                    </a:lnTo>
                    <a:lnTo>
                      <a:pt x="13709" y="44591"/>
                    </a:lnTo>
                    <a:lnTo>
                      <a:pt x="13709" y="45486"/>
                    </a:lnTo>
                    <a:lnTo>
                      <a:pt x="14516" y="45933"/>
                    </a:lnTo>
                    <a:lnTo>
                      <a:pt x="14516" y="46828"/>
                    </a:lnTo>
                    <a:lnTo>
                      <a:pt x="15322" y="47722"/>
                    </a:lnTo>
                    <a:lnTo>
                      <a:pt x="15322" y="48169"/>
                    </a:lnTo>
                    <a:lnTo>
                      <a:pt x="15322" y="49064"/>
                    </a:lnTo>
                    <a:lnTo>
                      <a:pt x="16129" y="49511"/>
                    </a:lnTo>
                    <a:lnTo>
                      <a:pt x="16129" y="50406"/>
                    </a:lnTo>
                    <a:lnTo>
                      <a:pt x="16935" y="50853"/>
                    </a:lnTo>
                    <a:lnTo>
                      <a:pt x="16935" y="51748"/>
                    </a:lnTo>
                    <a:lnTo>
                      <a:pt x="17741" y="52195"/>
                    </a:lnTo>
                    <a:lnTo>
                      <a:pt x="17741" y="53089"/>
                    </a:lnTo>
                    <a:lnTo>
                      <a:pt x="17741" y="53537"/>
                    </a:lnTo>
                    <a:lnTo>
                      <a:pt x="18548" y="54431"/>
                    </a:lnTo>
                    <a:lnTo>
                      <a:pt x="18548" y="54878"/>
                    </a:lnTo>
                    <a:lnTo>
                      <a:pt x="19354" y="55728"/>
                    </a:lnTo>
                    <a:lnTo>
                      <a:pt x="19354" y="56175"/>
                    </a:lnTo>
                    <a:lnTo>
                      <a:pt x="19354" y="56623"/>
                    </a:lnTo>
                    <a:lnTo>
                      <a:pt x="20161" y="57517"/>
                    </a:lnTo>
                    <a:lnTo>
                      <a:pt x="20161" y="57964"/>
                    </a:lnTo>
                    <a:lnTo>
                      <a:pt x="20887" y="58412"/>
                    </a:lnTo>
                    <a:lnTo>
                      <a:pt x="20887" y="59306"/>
                    </a:lnTo>
                    <a:lnTo>
                      <a:pt x="20887" y="59754"/>
                    </a:lnTo>
                    <a:lnTo>
                      <a:pt x="21693" y="60201"/>
                    </a:lnTo>
                    <a:lnTo>
                      <a:pt x="21693" y="60648"/>
                    </a:lnTo>
                    <a:lnTo>
                      <a:pt x="22500" y="61543"/>
                    </a:lnTo>
                    <a:lnTo>
                      <a:pt x="22500" y="61990"/>
                    </a:lnTo>
                    <a:lnTo>
                      <a:pt x="23306" y="62437"/>
                    </a:lnTo>
                    <a:lnTo>
                      <a:pt x="23306" y="62884"/>
                    </a:lnTo>
                    <a:lnTo>
                      <a:pt x="23306" y="63332"/>
                    </a:lnTo>
                    <a:lnTo>
                      <a:pt x="24112" y="64226"/>
                    </a:lnTo>
                    <a:lnTo>
                      <a:pt x="24112" y="64673"/>
                    </a:lnTo>
                    <a:lnTo>
                      <a:pt x="24919" y="65121"/>
                    </a:lnTo>
                    <a:lnTo>
                      <a:pt x="24919" y="65568"/>
                    </a:lnTo>
                    <a:lnTo>
                      <a:pt x="24919" y="66015"/>
                    </a:lnTo>
                    <a:lnTo>
                      <a:pt x="25725" y="66462"/>
                    </a:lnTo>
                    <a:lnTo>
                      <a:pt x="25725" y="66910"/>
                    </a:lnTo>
                    <a:lnTo>
                      <a:pt x="26532" y="67357"/>
                    </a:lnTo>
                    <a:lnTo>
                      <a:pt x="26532" y="68251"/>
                    </a:lnTo>
                    <a:lnTo>
                      <a:pt x="27338" y="68699"/>
                    </a:lnTo>
                    <a:lnTo>
                      <a:pt x="27338" y="69146"/>
                    </a:lnTo>
                    <a:lnTo>
                      <a:pt x="27338" y="69593"/>
                    </a:lnTo>
                    <a:lnTo>
                      <a:pt x="28145" y="70040"/>
                    </a:lnTo>
                    <a:lnTo>
                      <a:pt x="28145" y="70488"/>
                    </a:lnTo>
                    <a:lnTo>
                      <a:pt x="28951" y="70935"/>
                    </a:lnTo>
                    <a:lnTo>
                      <a:pt x="28951" y="71382"/>
                    </a:lnTo>
                    <a:lnTo>
                      <a:pt x="28951" y="71830"/>
                    </a:lnTo>
                    <a:lnTo>
                      <a:pt x="29758" y="72277"/>
                    </a:lnTo>
                    <a:lnTo>
                      <a:pt x="29758" y="72724"/>
                    </a:lnTo>
                    <a:lnTo>
                      <a:pt x="30564" y="73171"/>
                    </a:lnTo>
                    <a:lnTo>
                      <a:pt x="31370" y="73574"/>
                    </a:lnTo>
                    <a:lnTo>
                      <a:pt x="31370" y="74021"/>
                    </a:lnTo>
                    <a:lnTo>
                      <a:pt x="31370" y="74468"/>
                    </a:lnTo>
                    <a:lnTo>
                      <a:pt x="32177" y="74916"/>
                    </a:lnTo>
                    <a:lnTo>
                      <a:pt x="32177" y="75363"/>
                    </a:lnTo>
                    <a:lnTo>
                      <a:pt x="32983" y="75810"/>
                    </a:lnTo>
                    <a:lnTo>
                      <a:pt x="32983" y="76257"/>
                    </a:lnTo>
                    <a:lnTo>
                      <a:pt x="32983" y="76705"/>
                    </a:lnTo>
                    <a:lnTo>
                      <a:pt x="33790" y="76705"/>
                    </a:lnTo>
                    <a:lnTo>
                      <a:pt x="33790" y="77152"/>
                    </a:lnTo>
                    <a:lnTo>
                      <a:pt x="34596" y="77599"/>
                    </a:lnTo>
                    <a:lnTo>
                      <a:pt x="34596" y="78046"/>
                    </a:lnTo>
                    <a:lnTo>
                      <a:pt x="34596" y="78494"/>
                    </a:lnTo>
                    <a:lnTo>
                      <a:pt x="35403" y="78941"/>
                    </a:lnTo>
                    <a:lnTo>
                      <a:pt x="36209" y="79388"/>
                    </a:lnTo>
                    <a:lnTo>
                      <a:pt x="36209" y="79836"/>
                    </a:lnTo>
                    <a:lnTo>
                      <a:pt x="37016" y="80283"/>
                    </a:lnTo>
                    <a:lnTo>
                      <a:pt x="37016" y="80730"/>
                    </a:lnTo>
                    <a:lnTo>
                      <a:pt x="37822" y="81177"/>
                    </a:lnTo>
                    <a:lnTo>
                      <a:pt x="37822" y="81625"/>
                    </a:lnTo>
                    <a:lnTo>
                      <a:pt x="38629" y="82072"/>
                    </a:lnTo>
                    <a:lnTo>
                      <a:pt x="38629" y="82519"/>
                    </a:lnTo>
                    <a:lnTo>
                      <a:pt x="39435" y="82966"/>
                    </a:lnTo>
                    <a:lnTo>
                      <a:pt x="40241" y="83414"/>
                    </a:lnTo>
                    <a:lnTo>
                      <a:pt x="40241" y="83861"/>
                    </a:lnTo>
                    <a:lnTo>
                      <a:pt x="41048" y="84308"/>
                    </a:lnTo>
                    <a:lnTo>
                      <a:pt x="41048" y="84755"/>
                    </a:lnTo>
                    <a:lnTo>
                      <a:pt x="41854" y="85203"/>
                    </a:lnTo>
                    <a:lnTo>
                      <a:pt x="42661" y="85650"/>
                    </a:lnTo>
                    <a:lnTo>
                      <a:pt x="42661" y="86097"/>
                    </a:lnTo>
                    <a:lnTo>
                      <a:pt x="43467" y="86544"/>
                    </a:lnTo>
                    <a:lnTo>
                      <a:pt x="43467" y="86992"/>
                    </a:lnTo>
                    <a:lnTo>
                      <a:pt x="44274" y="86992"/>
                    </a:lnTo>
                    <a:lnTo>
                      <a:pt x="44274" y="87439"/>
                    </a:lnTo>
                    <a:lnTo>
                      <a:pt x="44274" y="87886"/>
                    </a:lnTo>
                    <a:lnTo>
                      <a:pt x="45080" y="87886"/>
                    </a:lnTo>
                    <a:lnTo>
                      <a:pt x="45080" y="88333"/>
                    </a:lnTo>
                    <a:lnTo>
                      <a:pt x="45887" y="88333"/>
                    </a:lnTo>
                    <a:lnTo>
                      <a:pt x="45887" y="88781"/>
                    </a:lnTo>
                    <a:lnTo>
                      <a:pt x="46693" y="89228"/>
                    </a:lnTo>
                    <a:lnTo>
                      <a:pt x="46693" y="89675"/>
                    </a:lnTo>
                    <a:lnTo>
                      <a:pt x="47500" y="89675"/>
                    </a:lnTo>
                    <a:lnTo>
                      <a:pt x="47500" y="90122"/>
                    </a:lnTo>
                    <a:lnTo>
                      <a:pt x="48306" y="90570"/>
                    </a:lnTo>
                    <a:lnTo>
                      <a:pt x="48306" y="91017"/>
                    </a:lnTo>
                    <a:lnTo>
                      <a:pt x="49112" y="91017"/>
                    </a:lnTo>
                    <a:lnTo>
                      <a:pt x="49112" y="91420"/>
                    </a:lnTo>
                    <a:lnTo>
                      <a:pt x="49919" y="91420"/>
                    </a:lnTo>
                    <a:lnTo>
                      <a:pt x="49919" y="91867"/>
                    </a:lnTo>
                    <a:lnTo>
                      <a:pt x="50725" y="91867"/>
                    </a:lnTo>
                    <a:lnTo>
                      <a:pt x="50725" y="92314"/>
                    </a:lnTo>
                    <a:lnTo>
                      <a:pt x="50725" y="92761"/>
                    </a:lnTo>
                    <a:lnTo>
                      <a:pt x="51532" y="92761"/>
                    </a:lnTo>
                    <a:lnTo>
                      <a:pt x="51532" y="93209"/>
                    </a:lnTo>
                    <a:lnTo>
                      <a:pt x="52338" y="93209"/>
                    </a:lnTo>
                    <a:lnTo>
                      <a:pt x="52338" y="93656"/>
                    </a:lnTo>
                    <a:lnTo>
                      <a:pt x="53145" y="94103"/>
                    </a:lnTo>
                    <a:lnTo>
                      <a:pt x="53951" y="94550"/>
                    </a:lnTo>
                    <a:lnTo>
                      <a:pt x="53951" y="94998"/>
                    </a:lnTo>
                    <a:lnTo>
                      <a:pt x="54758" y="94998"/>
                    </a:lnTo>
                    <a:lnTo>
                      <a:pt x="54758" y="95445"/>
                    </a:lnTo>
                    <a:lnTo>
                      <a:pt x="55564" y="95445"/>
                    </a:lnTo>
                    <a:lnTo>
                      <a:pt x="55564" y="95892"/>
                    </a:lnTo>
                    <a:lnTo>
                      <a:pt x="56370" y="95892"/>
                    </a:lnTo>
                    <a:lnTo>
                      <a:pt x="56370" y="96339"/>
                    </a:lnTo>
                    <a:lnTo>
                      <a:pt x="57177" y="96787"/>
                    </a:lnTo>
                    <a:lnTo>
                      <a:pt x="57983" y="96787"/>
                    </a:lnTo>
                    <a:lnTo>
                      <a:pt x="57983" y="97234"/>
                    </a:lnTo>
                    <a:lnTo>
                      <a:pt x="58790" y="97681"/>
                    </a:lnTo>
                    <a:lnTo>
                      <a:pt x="59596" y="98128"/>
                    </a:lnTo>
                    <a:lnTo>
                      <a:pt x="60403" y="98576"/>
                    </a:lnTo>
                    <a:lnTo>
                      <a:pt x="61209" y="99023"/>
                    </a:lnTo>
                    <a:lnTo>
                      <a:pt x="62016" y="99470"/>
                    </a:lnTo>
                    <a:lnTo>
                      <a:pt x="62016" y="99918"/>
                    </a:lnTo>
                    <a:lnTo>
                      <a:pt x="62822" y="99918"/>
                    </a:lnTo>
                    <a:lnTo>
                      <a:pt x="63629" y="100365"/>
                    </a:lnTo>
                    <a:lnTo>
                      <a:pt x="63629" y="100812"/>
                    </a:lnTo>
                    <a:lnTo>
                      <a:pt x="64435" y="100812"/>
                    </a:lnTo>
                    <a:lnTo>
                      <a:pt x="65241" y="101259"/>
                    </a:lnTo>
                    <a:lnTo>
                      <a:pt x="66048" y="101707"/>
                    </a:lnTo>
                    <a:lnTo>
                      <a:pt x="66854" y="102154"/>
                    </a:lnTo>
                    <a:lnTo>
                      <a:pt x="67661" y="102601"/>
                    </a:lnTo>
                    <a:lnTo>
                      <a:pt x="68467" y="103048"/>
                    </a:lnTo>
                    <a:lnTo>
                      <a:pt x="69274" y="103048"/>
                    </a:lnTo>
                    <a:lnTo>
                      <a:pt x="69274" y="103496"/>
                    </a:lnTo>
                    <a:lnTo>
                      <a:pt x="70080" y="103496"/>
                    </a:lnTo>
                    <a:lnTo>
                      <a:pt x="70080" y="103943"/>
                    </a:lnTo>
                    <a:lnTo>
                      <a:pt x="70887" y="103943"/>
                    </a:lnTo>
                    <a:lnTo>
                      <a:pt x="70887" y="104390"/>
                    </a:lnTo>
                    <a:lnTo>
                      <a:pt x="71693" y="104390"/>
                    </a:lnTo>
                    <a:lnTo>
                      <a:pt x="71693" y="104837"/>
                    </a:lnTo>
                    <a:lnTo>
                      <a:pt x="72500" y="104837"/>
                    </a:lnTo>
                    <a:lnTo>
                      <a:pt x="73306" y="105285"/>
                    </a:lnTo>
                    <a:lnTo>
                      <a:pt x="74112" y="105732"/>
                    </a:lnTo>
                    <a:lnTo>
                      <a:pt x="74919" y="105732"/>
                    </a:lnTo>
                    <a:lnTo>
                      <a:pt x="74919" y="106179"/>
                    </a:lnTo>
                    <a:lnTo>
                      <a:pt x="75725" y="106179"/>
                    </a:lnTo>
                    <a:lnTo>
                      <a:pt x="75725" y="106626"/>
                    </a:lnTo>
                    <a:lnTo>
                      <a:pt x="76532" y="106626"/>
                    </a:lnTo>
                    <a:lnTo>
                      <a:pt x="77338" y="107074"/>
                    </a:lnTo>
                    <a:lnTo>
                      <a:pt x="78145" y="107074"/>
                    </a:lnTo>
                    <a:lnTo>
                      <a:pt x="78145" y="107521"/>
                    </a:lnTo>
                    <a:lnTo>
                      <a:pt x="78951" y="107521"/>
                    </a:lnTo>
                    <a:lnTo>
                      <a:pt x="79677" y="107968"/>
                    </a:lnTo>
                    <a:lnTo>
                      <a:pt x="80483" y="108415"/>
                    </a:lnTo>
                    <a:lnTo>
                      <a:pt x="81290" y="108415"/>
                    </a:lnTo>
                    <a:lnTo>
                      <a:pt x="81290" y="108863"/>
                    </a:lnTo>
                    <a:lnTo>
                      <a:pt x="82096" y="108863"/>
                    </a:lnTo>
                    <a:lnTo>
                      <a:pt x="82903" y="109265"/>
                    </a:lnTo>
                    <a:lnTo>
                      <a:pt x="83709" y="109265"/>
                    </a:lnTo>
                    <a:lnTo>
                      <a:pt x="83709" y="109713"/>
                    </a:lnTo>
                    <a:lnTo>
                      <a:pt x="84516" y="109713"/>
                    </a:lnTo>
                    <a:lnTo>
                      <a:pt x="85322" y="110160"/>
                    </a:lnTo>
                    <a:lnTo>
                      <a:pt x="86129" y="110160"/>
                    </a:lnTo>
                    <a:lnTo>
                      <a:pt x="86129" y="110607"/>
                    </a:lnTo>
                    <a:lnTo>
                      <a:pt x="86935" y="110607"/>
                    </a:lnTo>
                    <a:lnTo>
                      <a:pt x="87741" y="111054"/>
                    </a:lnTo>
                    <a:lnTo>
                      <a:pt x="88548" y="111054"/>
                    </a:lnTo>
                    <a:lnTo>
                      <a:pt x="89354" y="111502"/>
                    </a:lnTo>
                    <a:lnTo>
                      <a:pt x="90161" y="111502"/>
                    </a:lnTo>
                    <a:lnTo>
                      <a:pt x="90161" y="111949"/>
                    </a:lnTo>
                    <a:lnTo>
                      <a:pt x="90967" y="111949"/>
                    </a:lnTo>
                    <a:lnTo>
                      <a:pt x="91774" y="112396"/>
                    </a:lnTo>
                    <a:lnTo>
                      <a:pt x="92580" y="112396"/>
                    </a:lnTo>
                    <a:lnTo>
                      <a:pt x="93387" y="112843"/>
                    </a:lnTo>
                    <a:lnTo>
                      <a:pt x="94193" y="112843"/>
                    </a:lnTo>
                    <a:lnTo>
                      <a:pt x="94193" y="113291"/>
                    </a:lnTo>
                    <a:lnTo>
                      <a:pt x="95000" y="113291"/>
                    </a:lnTo>
                    <a:lnTo>
                      <a:pt x="95806" y="113738"/>
                    </a:lnTo>
                    <a:lnTo>
                      <a:pt x="96612" y="113738"/>
                    </a:lnTo>
                    <a:lnTo>
                      <a:pt x="97419" y="114185"/>
                    </a:lnTo>
                    <a:lnTo>
                      <a:pt x="98225" y="114185"/>
                    </a:lnTo>
                    <a:lnTo>
                      <a:pt x="99032" y="114632"/>
                    </a:lnTo>
                    <a:lnTo>
                      <a:pt x="99838" y="114632"/>
                    </a:lnTo>
                    <a:lnTo>
                      <a:pt x="100645" y="115080"/>
                    </a:lnTo>
                    <a:lnTo>
                      <a:pt x="101451" y="115080"/>
                    </a:lnTo>
                    <a:lnTo>
                      <a:pt x="102258" y="115527"/>
                    </a:lnTo>
                    <a:lnTo>
                      <a:pt x="103064" y="115527"/>
                    </a:lnTo>
                    <a:lnTo>
                      <a:pt x="103870" y="115974"/>
                    </a:lnTo>
                    <a:lnTo>
                      <a:pt x="104677" y="115974"/>
                    </a:lnTo>
                    <a:lnTo>
                      <a:pt x="104677" y="116421"/>
                    </a:lnTo>
                    <a:lnTo>
                      <a:pt x="105483" y="116421"/>
                    </a:lnTo>
                    <a:lnTo>
                      <a:pt x="106290" y="116421"/>
                    </a:lnTo>
                    <a:lnTo>
                      <a:pt x="107096" y="116869"/>
                    </a:lnTo>
                    <a:lnTo>
                      <a:pt x="107903" y="116869"/>
                    </a:lnTo>
                    <a:lnTo>
                      <a:pt x="108709" y="116869"/>
                    </a:lnTo>
                    <a:lnTo>
                      <a:pt x="108709" y="117316"/>
                    </a:lnTo>
                    <a:lnTo>
                      <a:pt x="109516" y="117316"/>
                    </a:lnTo>
                    <a:lnTo>
                      <a:pt x="110322" y="117316"/>
                    </a:lnTo>
                    <a:lnTo>
                      <a:pt x="110322" y="117763"/>
                    </a:lnTo>
                    <a:lnTo>
                      <a:pt x="111129" y="117763"/>
                    </a:lnTo>
                    <a:lnTo>
                      <a:pt x="111935" y="117763"/>
                    </a:lnTo>
                    <a:lnTo>
                      <a:pt x="112741" y="118210"/>
                    </a:lnTo>
                    <a:lnTo>
                      <a:pt x="113548" y="118210"/>
                    </a:lnTo>
                    <a:lnTo>
                      <a:pt x="114354" y="118658"/>
                    </a:lnTo>
                    <a:lnTo>
                      <a:pt x="115161" y="118658"/>
                    </a:lnTo>
                    <a:lnTo>
                      <a:pt x="115967" y="118658"/>
                    </a:lnTo>
                    <a:lnTo>
                      <a:pt x="115967" y="119105"/>
                    </a:lnTo>
                    <a:lnTo>
                      <a:pt x="116774" y="119105"/>
                    </a:lnTo>
                    <a:lnTo>
                      <a:pt x="117580" y="119105"/>
                    </a:lnTo>
                    <a:lnTo>
                      <a:pt x="118387" y="119552"/>
                    </a:lnTo>
                    <a:lnTo>
                      <a:pt x="119193" y="119552"/>
                    </a:lnTo>
                    <a:lnTo>
                      <a:pt x="120000" y="119552"/>
                    </a:lnTo>
                    <a:lnTo>
                      <a:pt x="120000" y="120000"/>
                    </a:lnTo>
                  </a:path>
                </a:pathLst>
              </a:custGeom>
              <a:noFill/>
              <a:ln w="57150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endParaRPr sz="2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39" name="Shape 2039"/>
              <p:cNvSpPr/>
              <p:nvPr/>
            </p:nvSpPr>
            <p:spPr>
              <a:xfrm>
                <a:off x="2481" y="3226"/>
                <a:ext cx="2367" cy="409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0" y="0"/>
                    </a:moveTo>
                    <a:lnTo>
                      <a:pt x="506" y="0"/>
                    </a:lnTo>
                    <a:lnTo>
                      <a:pt x="1013" y="0"/>
                    </a:lnTo>
                    <a:lnTo>
                      <a:pt x="1520" y="2933"/>
                    </a:lnTo>
                    <a:lnTo>
                      <a:pt x="2027" y="2933"/>
                    </a:lnTo>
                    <a:lnTo>
                      <a:pt x="2534" y="2933"/>
                    </a:lnTo>
                    <a:lnTo>
                      <a:pt x="2534" y="5867"/>
                    </a:lnTo>
                    <a:lnTo>
                      <a:pt x="3041" y="5867"/>
                    </a:lnTo>
                    <a:lnTo>
                      <a:pt x="3548" y="5867"/>
                    </a:lnTo>
                    <a:lnTo>
                      <a:pt x="4055" y="8801"/>
                    </a:lnTo>
                    <a:lnTo>
                      <a:pt x="4562" y="8801"/>
                    </a:lnTo>
                    <a:lnTo>
                      <a:pt x="5069" y="8801"/>
                    </a:lnTo>
                    <a:lnTo>
                      <a:pt x="5576" y="11735"/>
                    </a:lnTo>
                    <a:lnTo>
                      <a:pt x="6083" y="11735"/>
                    </a:lnTo>
                    <a:lnTo>
                      <a:pt x="6590" y="11735"/>
                    </a:lnTo>
                    <a:lnTo>
                      <a:pt x="7097" y="14669"/>
                    </a:lnTo>
                    <a:lnTo>
                      <a:pt x="7604" y="14669"/>
                    </a:lnTo>
                    <a:lnTo>
                      <a:pt x="8111" y="14669"/>
                    </a:lnTo>
                    <a:lnTo>
                      <a:pt x="8618" y="17603"/>
                    </a:lnTo>
                    <a:lnTo>
                      <a:pt x="9125" y="17603"/>
                    </a:lnTo>
                    <a:lnTo>
                      <a:pt x="9632" y="17603"/>
                    </a:lnTo>
                    <a:lnTo>
                      <a:pt x="9632" y="20537"/>
                    </a:lnTo>
                    <a:lnTo>
                      <a:pt x="10139" y="20537"/>
                    </a:lnTo>
                    <a:lnTo>
                      <a:pt x="10646" y="20537"/>
                    </a:lnTo>
                    <a:lnTo>
                      <a:pt x="11153" y="20537"/>
                    </a:lnTo>
                    <a:lnTo>
                      <a:pt x="11660" y="23471"/>
                    </a:lnTo>
                    <a:lnTo>
                      <a:pt x="12116" y="23471"/>
                    </a:lnTo>
                    <a:lnTo>
                      <a:pt x="12623" y="23471"/>
                    </a:lnTo>
                    <a:lnTo>
                      <a:pt x="13130" y="23471"/>
                    </a:lnTo>
                    <a:lnTo>
                      <a:pt x="13130" y="26405"/>
                    </a:lnTo>
                    <a:lnTo>
                      <a:pt x="13637" y="26405"/>
                    </a:lnTo>
                    <a:lnTo>
                      <a:pt x="14144" y="26405"/>
                    </a:lnTo>
                    <a:lnTo>
                      <a:pt x="14651" y="26405"/>
                    </a:lnTo>
                    <a:lnTo>
                      <a:pt x="14651" y="29339"/>
                    </a:lnTo>
                    <a:lnTo>
                      <a:pt x="15158" y="29339"/>
                    </a:lnTo>
                    <a:lnTo>
                      <a:pt x="15665" y="29339"/>
                    </a:lnTo>
                    <a:lnTo>
                      <a:pt x="16172" y="29339"/>
                    </a:lnTo>
                    <a:lnTo>
                      <a:pt x="16679" y="32273"/>
                    </a:lnTo>
                    <a:lnTo>
                      <a:pt x="17186" y="32273"/>
                    </a:lnTo>
                    <a:lnTo>
                      <a:pt x="17693" y="32273"/>
                    </a:lnTo>
                    <a:lnTo>
                      <a:pt x="18200" y="32273"/>
                    </a:lnTo>
                    <a:lnTo>
                      <a:pt x="18200" y="35207"/>
                    </a:lnTo>
                    <a:lnTo>
                      <a:pt x="18707" y="35207"/>
                    </a:lnTo>
                    <a:lnTo>
                      <a:pt x="19214" y="35207"/>
                    </a:lnTo>
                    <a:lnTo>
                      <a:pt x="19721" y="35207"/>
                    </a:lnTo>
                    <a:lnTo>
                      <a:pt x="20228" y="35207"/>
                    </a:lnTo>
                    <a:lnTo>
                      <a:pt x="20228" y="38141"/>
                    </a:lnTo>
                    <a:lnTo>
                      <a:pt x="20735" y="38141"/>
                    </a:lnTo>
                    <a:lnTo>
                      <a:pt x="21242" y="38141"/>
                    </a:lnTo>
                    <a:lnTo>
                      <a:pt x="21749" y="38141"/>
                    </a:lnTo>
                    <a:lnTo>
                      <a:pt x="22256" y="38141"/>
                    </a:lnTo>
                    <a:lnTo>
                      <a:pt x="22256" y="41075"/>
                    </a:lnTo>
                    <a:lnTo>
                      <a:pt x="22762" y="41075"/>
                    </a:lnTo>
                    <a:lnTo>
                      <a:pt x="23269" y="41075"/>
                    </a:lnTo>
                    <a:lnTo>
                      <a:pt x="23776" y="41075"/>
                    </a:lnTo>
                    <a:lnTo>
                      <a:pt x="24283" y="44009"/>
                    </a:lnTo>
                    <a:lnTo>
                      <a:pt x="24790" y="44009"/>
                    </a:lnTo>
                    <a:lnTo>
                      <a:pt x="25297" y="44009"/>
                    </a:lnTo>
                    <a:lnTo>
                      <a:pt x="25804" y="44009"/>
                    </a:lnTo>
                    <a:lnTo>
                      <a:pt x="26311" y="46650"/>
                    </a:lnTo>
                    <a:lnTo>
                      <a:pt x="26818" y="46650"/>
                    </a:lnTo>
                    <a:lnTo>
                      <a:pt x="27325" y="46650"/>
                    </a:lnTo>
                    <a:lnTo>
                      <a:pt x="27832" y="46650"/>
                    </a:lnTo>
                    <a:lnTo>
                      <a:pt x="28339" y="46650"/>
                    </a:lnTo>
                    <a:lnTo>
                      <a:pt x="28339" y="49584"/>
                    </a:lnTo>
                    <a:lnTo>
                      <a:pt x="28846" y="49584"/>
                    </a:lnTo>
                    <a:lnTo>
                      <a:pt x="29353" y="49584"/>
                    </a:lnTo>
                    <a:lnTo>
                      <a:pt x="29860" y="49584"/>
                    </a:lnTo>
                    <a:lnTo>
                      <a:pt x="30367" y="49584"/>
                    </a:lnTo>
                    <a:lnTo>
                      <a:pt x="30367" y="52518"/>
                    </a:lnTo>
                    <a:lnTo>
                      <a:pt x="30874" y="52518"/>
                    </a:lnTo>
                    <a:lnTo>
                      <a:pt x="31381" y="52518"/>
                    </a:lnTo>
                    <a:lnTo>
                      <a:pt x="31888" y="52518"/>
                    </a:lnTo>
                    <a:lnTo>
                      <a:pt x="32395" y="52518"/>
                    </a:lnTo>
                    <a:lnTo>
                      <a:pt x="32902" y="52518"/>
                    </a:lnTo>
                    <a:lnTo>
                      <a:pt x="32902" y="55452"/>
                    </a:lnTo>
                    <a:lnTo>
                      <a:pt x="33409" y="55452"/>
                    </a:lnTo>
                    <a:lnTo>
                      <a:pt x="33916" y="55452"/>
                    </a:lnTo>
                    <a:lnTo>
                      <a:pt x="34423" y="55452"/>
                    </a:lnTo>
                    <a:lnTo>
                      <a:pt x="34930" y="55452"/>
                    </a:lnTo>
                    <a:lnTo>
                      <a:pt x="35437" y="58386"/>
                    </a:lnTo>
                    <a:lnTo>
                      <a:pt x="35944" y="58386"/>
                    </a:lnTo>
                    <a:lnTo>
                      <a:pt x="36451" y="58386"/>
                    </a:lnTo>
                    <a:lnTo>
                      <a:pt x="36958" y="58386"/>
                    </a:lnTo>
                    <a:lnTo>
                      <a:pt x="37465" y="58386"/>
                    </a:lnTo>
                    <a:lnTo>
                      <a:pt x="37972" y="61320"/>
                    </a:lnTo>
                    <a:lnTo>
                      <a:pt x="38479" y="61320"/>
                    </a:lnTo>
                    <a:lnTo>
                      <a:pt x="38986" y="61320"/>
                    </a:lnTo>
                    <a:lnTo>
                      <a:pt x="39493" y="61320"/>
                    </a:lnTo>
                    <a:lnTo>
                      <a:pt x="40000" y="61320"/>
                    </a:lnTo>
                    <a:lnTo>
                      <a:pt x="40506" y="64254"/>
                    </a:lnTo>
                    <a:lnTo>
                      <a:pt x="41013" y="64254"/>
                    </a:lnTo>
                    <a:lnTo>
                      <a:pt x="41520" y="64254"/>
                    </a:lnTo>
                    <a:lnTo>
                      <a:pt x="42027" y="64254"/>
                    </a:lnTo>
                    <a:lnTo>
                      <a:pt x="42534" y="64254"/>
                    </a:lnTo>
                    <a:lnTo>
                      <a:pt x="42534" y="67188"/>
                    </a:lnTo>
                    <a:lnTo>
                      <a:pt x="43041" y="67188"/>
                    </a:lnTo>
                    <a:lnTo>
                      <a:pt x="43548" y="67188"/>
                    </a:lnTo>
                    <a:lnTo>
                      <a:pt x="44055" y="67188"/>
                    </a:lnTo>
                    <a:lnTo>
                      <a:pt x="44562" y="67188"/>
                    </a:lnTo>
                    <a:lnTo>
                      <a:pt x="45069" y="67188"/>
                    </a:lnTo>
                    <a:lnTo>
                      <a:pt x="45576" y="70122"/>
                    </a:lnTo>
                    <a:lnTo>
                      <a:pt x="46083" y="70122"/>
                    </a:lnTo>
                    <a:lnTo>
                      <a:pt x="46590" y="70122"/>
                    </a:lnTo>
                    <a:lnTo>
                      <a:pt x="47097" y="70122"/>
                    </a:lnTo>
                    <a:lnTo>
                      <a:pt x="47604" y="70122"/>
                    </a:lnTo>
                    <a:lnTo>
                      <a:pt x="48111" y="70122"/>
                    </a:lnTo>
                    <a:lnTo>
                      <a:pt x="48618" y="73056"/>
                    </a:lnTo>
                    <a:lnTo>
                      <a:pt x="49125" y="73056"/>
                    </a:lnTo>
                    <a:lnTo>
                      <a:pt x="49581" y="73056"/>
                    </a:lnTo>
                    <a:lnTo>
                      <a:pt x="50088" y="73056"/>
                    </a:lnTo>
                    <a:lnTo>
                      <a:pt x="50595" y="73056"/>
                    </a:lnTo>
                    <a:lnTo>
                      <a:pt x="51102" y="73056"/>
                    </a:lnTo>
                    <a:lnTo>
                      <a:pt x="51102" y="75990"/>
                    </a:lnTo>
                    <a:lnTo>
                      <a:pt x="51609" y="75990"/>
                    </a:lnTo>
                    <a:lnTo>
                      <a:pt x="52116" y="75990"/>
                    </a:lnTo>
                    <a:lnTo>
                      <a:pt x="52623" y="75990"/>
                    </a:lnTo>
                    <a:lnTo>
                      <a:pt x="53130" y="75990"/>
                    </a:lnTo>
                    <a:lnTo>
                      <a:pt x="53637" y="75990"/>
                    </a:lnTo>
                    <a:lnTo>
                      <a:pt x="54144" y="75990"/>
                    </a:lnTo>
                    <a:lnTo>
                      <a:pt x="54651" y="78924"/>
                    </a:lnTo>
                    <a:lnTo>
                      <a:pt x="55158" y="78924"/>
                    </a:lnTo>
                    <a:lnTo>
                      <a:pt x="55665" y="78924"/>
                    </a:lnTo>
                    <a:lnTo>
                      <a:pt x="56172" y="78924"/>
                    </a:lnTo>
                    <a:lnTo>
                      <a:pt x="56679" y="78924"/>
                    </a:lnTo>
                    <a:lnTo>
                      <a:pt x="57186" y="78924"/>
                    </a:lnTo>
                    <a:lnTo>
                      <a:pt x="57693" y="81858"/>
                    </a:lnTo>
                    <a:lnTo>
                      <a:pt x="58200" y="81858"/>
                    </a:lnTo>
                    <a:lnTo>
                      <a:pt x="58707" y="81858"/>
                    </a:lnTo>
                    <a:lnTo>
                      <a:pt x="59214" y="81858"/>
                    </a:lnTo>
                    <a:lnTo>
                      <a:pt x="59721" y="81858"/>
                    </a:lnTo>
                    <a:lnTo>
                      <a:pt x="60228" y="81858"/>
                    </a:lnTo>
                    <a:lnTo>
                      <a:pt x="60735" y="81858"/>
                    </a:lnTo>
                    <a:lnTo>
                      <a:pt x="61242" y="84792"/>
                    </a:lnTo>
                    <a:lnTo>
                      <a:pt x="61749" y="84792"/>
                    </a:lnTo>
                    <a:lnTo>
                      <a:pt x="62256" y="84792"/>
                    </a:lnTo>
                    <a:lnTo>
                      <a:pt x="62762" y="84792"/>
                    </a:lnTo>
                    <a:lnTo>
                      <a:pt x="63269" y="84792"/>
                    </a:lnTo>
                    <a:lnTo>
                      <a:pt x="63776" y="84792"/>
                    </a:lnTo>
                    <a:lnTo>
                      <a:pt x="64283" y="84792"/>
                    </a:lnTo>
                    <a:lnTo>
                      <a:pt x="64790" y="87726"/>
                    </a:lnTo>
                    <a:lnTo>
                      <a:pt x="65297" y="87726"/>
                    </a:lnTo>
                    <a:lnTo>
                      <a:pt x="65804" y="87726"/>
                    </a:lnTo>
                    <a:lnTo>
                      <a:pt x="66311" y="87726"/>
                    </a:lnTo>
                    <a:lnTo>
                      <a:pt x="66818" y="87726"/>
                    </a:lnTo>
                    <a:lnTo>
                      <a:pt x="67325" y="87726"/>
                    </a:lnTo>
                    <a:lnTo>
                      <a:pt x="67832" y="87726"/>
                    </a:lnTo>
                    <a:lnTo>
                      <a:pt x="68339" y="87726"/>
                    </a:lnTo>
                    <a:lnTo>
                      <a:pt x="68339" y="90660"/>
                    </a:lnTo>
                    <a:lnTo>
                      <a:pt x="68846" y="90660"/>
                    </a:lnTo>
                    <a:lnTo>
                      <a:pt x="69353" y="90660"/>
                    </a:lnTo>
                    <a:lnTo>
                      <a:pt x="69860" y="90660"/>
                    </a:lnTo>
                    <a:lnTo>
                      <a:pt x="70367" y="90660"/>
                    </a:lnTo>
                    <a:lnTo>
                      <a:pt x="70874" y="90660"/>
                    </a:lnTo>
                    <a:lnTo>
                      <a:pt x="71381" y="90660"/>
                    </a:lnTo>
                    <a:lnTo>
                      <a:pt x="71888" y="90660"/>
                    </a:lnTo>
                    <a:lnTo>
                      <a:pt x="71888" y="93594"/>
                    </a:lnTo>
                    <a:lnTo>
                      <a:pt x="72395" y="93594"/>
                    </a:lnTo>
                    <a:lnTo>
                      <a:pt x="72902" y="93594"/>
                    </a:lnTo>
                    <a:lnTo>
                      <a:pt x="73409" y="93594"/>
                    </a:lnTo>
                    <a:lnTo>
                      <a:pt x="73916" y="93594"/>
                    </a:lnTo>
                    <a:lnTo>
                      <a:pt x="74423" y="93594"/>
                    </a:lnTo>
                    <a:lnTo>
                      <a:pt x="74930" y="93594"/>
                    </a:lnTo>
                    <a:lnTo>
                      <a:pt x="75437" y="93594"/>
                    </a:lnTo>
                    <a:lnTo>
                      <a:pt x="75944" y="93594"/>
                    </a:lnTo>
                    <a:lnTo>
                      <a:pt x="76451" y="96528"/>
                    </a:lnTo>
                    <a:lnTo>
                      <a:pt x="76958" y="96528"/>
                    </a:lnTo>
                    <a:lnTo>
                      <a:pt x="77465" y="96528"/>
                    </a:lnTo>
                    <a:lnTo>
                      <a:pt x="77972" y="96528"/>
                    </a:lnTo>
                    <a:lnTo>
                      <a:pt x="78479" y="96528"/>
                    </a:lnTo>
                    <a:lnTo>
                      <a:pt x="78986" y="96528"/>
                    </a:lnTo>
                    <a:lnTo>
                      <a:pt x="79493" y="96528"/>
                    </a:lnTo>
                    <a:lnTo>
                      <a:pt x="80000" y="96528"/>
                    </a:lnTo>
                    <a:lnTo>
                      <a:pt x="80506" y="96528"/>
                    </a:lnTo>
                    <a:lnTo>
                      <a:pt x="80506" y="99462"/>
                    </a:lnTo>
                    <a:lnTo>
                      <a:pt x="81013" y="99462"/>
                    </a:lnTo>
                    <a:lnTo>
                      <a:pt x="81520" y="99462"/>
                    </a:lnTo>
                    <a:lnTo>
                      <a:pt x="82027" y="99462"/>
                    </a:lnTo>
                    <a:lnTo>
                      <a:pt x="82534" y="99462"/>
                    </a:lnTo>
                    <a:lnTo>
                      <a:pt x="83041" y="99462"/>
                    </a:lnTo>
                    <a:lnTo>
                      <a:pt x="83548" y="99462"/>
                    </a:lnTo>
                    <a:lnTo>
                      <a:pt x="84055" y="99462"/>
                    </a:lnTo>
                    <a:lnTo>
                      <a:pt x="84562" y="99462"/>
                    </a:lnTo>
                    <a:lnTo>
                      <a:pt x="85069" y="102396"/>
                    </a:lnTo>
                    <a:lnTo>
                      <a:pt x="85576" y="102396"/>
                    </a:lnTo>
                    <a:lnTo>
                      <a:pt x="86083" y="102396"/>
                    </a:lnTo>
                    <a:lnTo>
                      <a:pt x="86539" y="102396"/>
                    </a:lnTo>
                    <a:lnTo>
                      <a:pt x="87046" y="102396"/>
                    </a:lnTo>
                    <a:lnTo>
                      <a:pt x="87553" y="102396"/>
                    </a:lnTo>
                    <a:lnTo>
                      <a:pt x="88060" y="102396"/>
                    </a:lnTo>
                    <a:lnTo>
                      <a:pt x="88567" y="102396"/>
                    </a:lnTo>
                    <a:lnTo>
                      <a:pt x="89074" y="102396"/>
                    </a:lnTo>
                    <a:lnTo>
                      <a:pt x="89581" y="105330"/>
                    </a:lnTo>
                    <a:lnTo>
                      <a:pt x="90088" y="105330"/>
                    </a:lnTo>
                    <a:lnTo>
                      <a:pt x="90595" y="105330"/>
                    </a:lnTo>
                    <a:lnTo>
                      <a:pt x="91102" y="105330"/>
                    </a:lnTo>
                    <a:lnTo>
                      <a:pt x="91609" y="105330"/>
                    </a:lnTo>
                    <a:lnTo>
                      <a:pt x="92116" y="105330"/>
                    </a:lnTo>
                    <a:lnTo>
                      <a:pt x="92623" y="105330"/>
                    </a:lnTo>
                    <a:lnTo>
                      <a:pt x="93130" y="105330"/>
                    </a:lnTo>
                    <a:lnTo>
                      <a:pt x="93637" y="105330"/>
                    </a:lnTo>
                    <a:lnTo>
                      <a:pt x="94144" y="105330"/>
                    </a:lnTo>
                    <a:lnTo>
                      <a:pt x="94651" y="108264"/>
                    </a:lnTo>
                    <a:lnTo>
                      <a:pt x="95158" y="108264"/>
                    </a:lnTo>
                    <a:lnTo>
                      <a:pt x="95665" y="108264"/>
                    </a:lnTo>
                    <a:lnTo>
                      <a:pt x="96172" y="108264"/>
                    </a:lnTo>
                    <a:lnTo>
                      <a:pt x="96679" y="108264"/>
                    </a:lnTo>
                    <a:lnTo>
                      <a:pt x="97186" y="108264"/>
                    </a:lnTo>
                    <a:lnTo>
                      <a:pt x="97693" y="108264"/>
                    </a:lnTo>
                    <a:lnTo>
                      <a:pt x="98200" y="108264"/>
                    </a:lnTo>
                    <a:lnTo>
                      <a:pt x="98707" y="108264"/>
                    </a:lnTo>
                    <a:lnTo>
                      <a:pt x="99214" y="108264"/>
                    </a:lnTo>
                    <a:lnTo>
                      <a:pt x="99721" y="108264"/>
                    </a:lnTo>
                    <a:lnTo>
                      <a:pt x="99721" y="111198"/>
                    </a:lnTo>
                    <a:lnTo>
                      <a:pt x="100228" y="111198"/>
                    </a:lnTo>
                    <a:lnTo>
                      <a:pt x="100735" y="111198"/>
                    </a:lnTo>
                    <a:lnTo>
                      <a:pt x="101242" y="111198"/>
                    </a:lnTo>
                    <a:lnTo>
                      <a:pt x="101749" y="111198"/>
                    </a:lnTo>
                    <a:lnTo>
                      <a:pt x="102256" y="111198"/>
                    </a:lnTo>
                    <a:lnTo>
                      <a:pt x="102762" y="111198"/>
                    </a:lnTo>
                    <a:lnTo>
                      <a:pt x="103269" y="111198"/>
                    </a:lnTo>
                    <a:lnTo>
                      <a:pt x="103776" y="111198"/>
                    </a:lnTo>
                    <a:lnTo>
                      <a:pt x="104283" y="111198"/>
                    </a:lnTo>
                    <a:lnTo>
                      <a:pt x="104790" y="111198"/>
                    </a:lnTo>
                    <a:lnTo>
                      <a:pt x="105297" y="114132"/>
                    </a:lnTo>
                    <a:lnTo>
                      <a:pt x="105804" y="114132"/>
                    </a:lnTo>
                    <a:lnTo>
                      <a:pt x="106311" y="114132"/>
                    </a:lnTo>
                    <a:lnTo>
                      <a:pt x="106818" y="114132"/>
                    </a:lnTo>
                    <a:lnTo>
                      <a:pt x="107325" y="114132"/>
                    </a:lnTo>
                    <a:lnTo>
                      <a:pt x="107832" y="114132"/>
                    </a:lnTo>
                    <a:lnTo>
                      <a:pt x="108339" y="114132"/>
                    </a:lnTo>
                    <a:lnTo>
                      <a:pt x="108846" y="114132"/>
                    </a:lnTo>
                    <a:lnTo>
                      <a:pt x="109353" y="114132"/>
                    </a:lnTo>
                    <a:lnTo>
                      <a:pt x="109860" y="114132"/>
                    </a:lnTo>
                    <a:lnTo>
                      <a:pt x="110367" y="114132"/>
                    </a:lnTo>
                    <a:lnTo>
                      <a:pt x="110874" y="114132"/>
                    </a:lnTo>
                    <a:lnTo>
                      <a:pt x="110874" y="117066"/>
                    </a:lnTo>
                    <a:lnTo>
                      <a:pt x="111381" y="117066"/>
                    </a:lnTo>
                    <a:lnTo>
                      <a:pt x="111888" y="117066"/>
                    </a:lnTo>
                    <a:lnTo>
                      <a:pt x="112395" y="117066"/>
                    </a:lnTo>
                    <a:lnTo>
                      <a:pt x="112902" y="117066"/>
                    </a:lnTo>
                    <a:lnTo>
                      <a:pt x="113409" y="117066"/>
                    </a:lnTo>
                    <a:lnTo>
                      <a:pt x="113916" y="117066"/>
                    </a:lnTo>
                    <a:lnTo>
                      <a:pt x="114423" y="117066"/>
                    </a:lnTo>
                    <a:lnTo>
                      <a:pt x="114930" y="117066"/>
                    </a:lnTo>
                    <a:lnTo>
                      <a:pt x="115437" y="117066"/>
                    </a:lnTo>
                    <a:lnTo>
                      <a:pt x="115944" y="117066"/>
                    </a:lnTo>
                    <a:lnTo>
                      <a:pt x="116451" y="117066"/>
                    </a:lnTo>
                    <a:lnTo>
                      <a:pt x="116958" y="117066"/>
                    </a:lnTo>
                    <a:lnTo>
                      <a:pt x="116958" y="120000"/>
                    </a:lnTo>
                    <a:lnTo>
                      <a:pt x="117465" y="120000"/>
                    </a:lnTo>
                    <a:lnTo>
                      <a:pt x="117972" y="120000"/>
                    </a:lnTo>
                    <a:lnTo>
                      <a:pt x="118479" y="120000"/>
                    </a:lnTo>
                    <a:lnTo>
                      <a:pt x="118986" y="120000"/>
                    </a:lnTo>
                    <a:lnTo>
                      <a:pt x="119493" y="120000"/>
                    </a:lnTo>
                    <a:lnTo>
                      <a:pt x="120000" y="120000"/>
                    </a:lnTo>
                  </a:path>
                </a:pathLst>
              </a:custGeom>
              <a:noFill/>
              <a:ln w="57150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endParaRPr sz="2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040" name="Shape 2040"/>
            <p:cNvSpPr/>
            <p:nvPr/>
          </p:nvSpPr>
          <p:spPr>
            <a:xfrm>
              <a:off x="4848" y="3635"/>
              <a:ext cx="279" cy="2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4301" y="0"/>
                  </a:lnTo>
                  <a:lnTo>
                    <a:pt x="8602" y="0"/>
                  </a:lnTo>
                  <a:lnTo>
                    <a:pt x="12903" y="0"/>
                  </a:lnTo>
                  <a:lnTo>
                    <a:pt x="17204" y="0"/>
                  </a:lnTo>
                  <a:lnTo>
                    <a:pt x="21505" y="0"/>
                  </a:lnTo>
                  <a:lnTo>
                    <a:pt x="25806" y="0"/>
                  </a:lnTo>
                  <a:lnTo>
                    <a:pt x="30107" y="0"/>
                  </a:lnTo>
                  <a:lnTo>
                    <a:pt x="30107" y="60000"/>
                  </a:lnTo>
                  <a:lnTo>
                    <a:pt x="33978" y="60000"/>
                  </a:lnTo>
                  <a:lnTo>
                    <a:pt x="38279" y="60000"/>
                  </a:lnTo>
                  <a:lnTo>
                    <a:pt x="42580" y="60000"/>
                  </a:lnTo>
                  <a:lnTo>
                    <a:pt x="46881" y="60000"/>
                  </a:lnTo>
                  <a:lnTo>
                    <a:pt x="51182" y="60000"/>
                  </a:lnTo>
                  <a:lnTo>
                    <a:pt x="55483" y="60000"/>
                  </a:lnTo>
                  <a:lnTo>
                    <a:pt x="59784" y="60000"/>
                  </a:lnTo>
                  <a:lnTo>
                    <a:pt x="64086" y="60000"/>
                  </a:lnTo>
                  <a:lnTo>
                    <a:pt x="68387" y="60000"/>
                  </a:lnTo>
                  <a:lnTo>
                    <a:pt x="72688" y="60000"/>
                  </a:lnTo>
                  <a:lnTo>
                    <a:pt x="76989" y="60000"/>
                  </a:lnTo>
                  <a:lnTo>
                    <a:pt x="81290" y="60000"/>
                  </a:lnTo>
                  <a:lnTo>
                    <a:pt x="85591" y="60000"/>
                  </a:lnTo>
                  <a:lnTo>
                    <a:pt x="89892" y="60000"/>
                  </a:lnTo>
                  <a:lnTo>
                    <a:pt x="89892" y="120000"/>
                  </a:lnTo>
                  <a:lnTo>
                    <a:pt x="94193" y="120000"/>
                  </a:lnTo>
                  <a:lnTo>
                    <a:pt x="98494" y="120000"/>
                  </a:lnTo>
                  <a:lnTo>
                    <a:pt x="102795" y="120000"/>
                  </a:lnTo>
                  <a:lnTo>
                    <a:pt x="107096" y="120000"/>
                  </a:lnTo>
                  <a:lnTo>
                    <a:pt x="111397" y="120000"/>
                  </a:lnTo>
                  <a:lnTo>
                    <a:pt x="115698" y="120000"/>
                  </a:lnTo>
                  <a:lnTo>
                    <a:pt x="120000" y="120000"/>
                  </a:lnTo>
                </a:path>
              </a:pathLst>
            </a:cu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2041" name="Shape 2041"/>
          <p:cNvCxnSpPr/>
          <p:nvPr/>
        </p:nvCxnSpPr>
        <p:spPr>
          <a:xfrm>
            <a:off x="3100389" y="874893"/>
            <a:ext cx="6562725" cy="1587"/>
          </a:xfrm>
          <a:prstGeom prst="straightConnector1">
            <a:avLst/>
          </a:prstGeom>
          <a:noFill/>
          <a:ln w="158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042" name="Shape 2042"/>
          <p:cNvCxnSpPr/>
          <p:nvPr/>
        </p:nvCxnSpPr>
        <p:spPr>
          <a:xfrm flipH="1">
            <a:off x="9625013" y="862014"/>
            <a:ext cx="38100" cy="4727575"/>
          </a:xfrm>
          <a:prstGeom prst="straightConnector1">
            <a:avLst/>
          </a:prstGeom>
          <a:noFill/>
          <a:ln w="158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043" name="Shape 2043"/>
          <p:cNvCxnSpPr/>
          <p:nvPr/>
        </p:nvCxnSpPr>
        <p:spPr>
          <a:xfrm flipH="1">
            <a:off x="3100389" y="5802314"/>
            <a:ext cx="6562725" cy="1587"/>
          </a:xfrm>
          <a:prstGeom prst="straightConnector1">
            <a:avLst/>
          </a:prstGeom>
          <a:noFill/>
          <a:ln w="158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044" name="Shape 2044"/>
          <p:cNvCxnSpPr/>
          <p:nvPr/>
        </p:nvCxnSpPr>
        <p:spPr>
          <a:xfrm rot="10800000" flipH="1">
            <a:off x="3100389" y="862013"/>
            <a:ext cx="1587" cy="4940300"/>
          </a:xfrm>
          <a:prstGeom prst="straightConnector1">
            <a:avLst/>
          </a:prstGeom>
          <a:noFill/>
          <a:ln w="158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045" name="Shape 2045"/>
          <p:cNvCxnSpPr/>
          <p:nvPr/>
        </p:nvCxnSpPr>
        <p:spPr>
          <a:xfrm rot="10800000">
            <a:off x="3752850" y="3543300"/>
            <a:ext cx="0" cy="2247900"/>
          </a:xfrm>
          <a:prstGeom prst="straightConnector1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triangle" w="med" len="med"/>
          </a:ln>
          <a:effectLst>
            <a:reflection stA="26000" endPos="32000" dist="12700" dir="5400000" sy="-100000" rotWithShape="0"/>
          </a:effectLst>
        </p:spPr>
      </p:cxnSp>
      <p:cxnSp>
        <p:nvCxnSpPr>
          <p:cNvPr id="2046" name="Shape 2046"/>
          <p:cNvCxnSpPr/>
          <p:nvPr/>
        </p:nvCxnSpPr>
        <p:spPr>
          <a:xfrm rot="10800000">
            <a:off x="3086100" y="3562350"/>
            <a:ext cx="628650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047" name="Shape 2047"/>
          <p:cNvSpPr/>
          <p:nvPr/>
        </p:nvSpPr>
        <p:spPr>
          <a:xfrm>
            <a:off x="2735264" y="3519489"/>
            <a:ext cx="206375" cy="198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000000"/>
              </a:buClr>
            </a:pPr>
            <a:r>
              <a:rPr lang="en-US" sz="13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0.5</a:t>
            </a:r>
            <a:endParaRPr sz="24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049" name="Shape 2049"/>
          <p:cNvCxnSpPr/>
          <p:nvPr/>
        </p:nvCxnSpPr>
        <p:spPr>
          <a:xfrm>
            <a:off x="8256589" y="5805488"/>
            <a:ext cx="1800225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2050" name="Shape 205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551907" y="963613"/>
            <a:ext cx="525463" cy="584200"/>
          </a:xfrm>
          <a:prstGeom prst="rect">
            <a:avLst/>
          </a:prstGeom>
          <a:noFill/>
          <a:ln>
            <a:noFill/>
          </a:ln>
        </p:spPr>
      </p:pic>
      <p:sp>
        <p:nvSpPr>
          <p:cNvPr id="2051" name="Shape 2051"/>
          <p:cNvSpPr txBox="1"/>
          <p:nvPr/>
        </p:nvSpPr>
        <p:spPr>
          <a:xfrm>
            <a:off x="5148264" y="3132139"/>
            <a:ext cx="3582987" cy="92392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chemeClr val="dk1"/>
              </a:buClr>
            </a:pPr>
            <a:r>
              <a:rPr lang="en-US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Para obtener errores de inserción inferiores al 1% </a:t>
            </a:r>
            <a:endParaRPr/>
          </a:p>
          <a:p>
            <a:pPr>
              <a:buClr>
                <a:schemeClr val="dk1"/>
              </a:buClr>
            </a:pPr>
            <a:r>
              <a:rPr lang="en-US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</a:t>
            </a: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</a:t>
            </a:r>
            <a:r>
              <a:rPr lang="en-US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debe ser mayor que 100.R</a:t>
            </a: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</a:t>
            </a:r>
            <a:endParaRPr/>
          </a:p>
        </p:txBody>
      </p:sp>
      <p:pic>
        <p:nvPicPr>
          <p:cNvPr id="2052" name="Shape 205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440113" y="1209675"/>
            <a:ext cx="1903412" cy="13208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  <p:cxnSp>
        <p:nvCxnSpPr>
          <p:cNvPr id="2053" name="Shape 2053"/>
          <p:cNvCxnSpPr/>
          <p:nvPr/>
        </p:nvCxnSpPr>
        <p:spPr>
          <a:xfrm rot="10800000">
            <a:off x="4400550" y="4491038"/>
            <a:ext cx="0" cy="1319212"/>
          </a:xfrm>
          <a:prstGeom prst="straightConnector1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triangle" w="med" len="med"/>
          </a:ln>
          <a:effectLst>
            <a:reflection stA="26000" endPos="32000" dist="12700" dir="5400000" sy="-100000" rotWithShape="0"/>
          </a:effectLst>
        </p:spPr>
      </p:cxnSp>
      <p:cxnSp>
        <p:nvCxnSpPr>
          <p:cNvPr id="2054" name="Shape 2054"/>
          <p:cNvCxnSpPr/>
          <p:nvPr/>
        </p:nvCxnSpPr>
        <p:spPr>
          <a:xfrm rot="10800000">
            <a:off x="3086101" y="4491038"/>
            <a:ext cx="1298575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2523580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59" name="Shape 2059"/>
          <p:cNvCxnSpPr/>
          <p:nvPr/>
        </p:nvCxnSpPr>
        <p:spPr>
          <a:xfrm rot="10800000" flipH="1">
            <a:off x="5690669" y="2732365"/>
            <a:ext cx="630238" cy="495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060" name="Shape 2060"/>
          <p:cNvSpPr/>
          <p:nvPr/>
        </p:nvSpPr>
        <p:spPr>
          <a:xfrm>
            <a:off x="2685439" y="3743895"/>
            <a:ext cx="1620837" cy="18891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chemeClr val="dk1"/>
              </a:buClr>
            </a:pP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061" name="Shape 2061"/>
          <p:cNvCxnSpPr/>
          <p:nvPr/>
        </p:nvCxnSpPr>
        <p:spPr>
          <a:xfrm rot="5400000" flipH="1">
            <a:off x="6258901" y="3402582"/>
            <a:ext cx="555625" cy="504825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062" name="Shape 2062"/>
          <p:cNvSpPr/>
          <p:nvPr/>
        </p:nvSpPr>
        <p:spPr>
          <a:xfrm rot="-5400000">
            <a:off x="5801458" y="3523233"/>
            <a:ext cx="382587" cy="295275"/>
          </a:xfrm>
          <a:custGeom>
            <a:avLst/>
            <a:gdLst/>
            <a:ahLst/>
            <a:cxnLst/>
            <a:rect l="0" t="0" r="0" b="0"/>
            <a:pathLst>
              <a:path w="120000" h="120000" fill="none" extrusionOk="0">
                <a:moveTo>
                  <a:pt x="120000" y="0"/>
                </a:moveTo>
                <a:cubicBezTo>
                  <a:pt x="120000" y="66272"/>
                  <a:pt x="66272" y="120000"/>
                  <a:pt x="0" y="120000"/>
                </a:cubicBezTo>
              </a:path>
              <a:path w="120000" h="120000" extrusionOk="0">
                <a:moveTo>
                  <a:pt x="120000" y="0"/>
                </a:moveTo>
                <a:cubicBezTo>
                  <a:pt x="120000" y="66272"/>
                  <a:pt x="66272" y="120000"/>
                  <a:pt x="0" y="120000"/>
                </a:cubicBezTo>
                <a:lnTo>
                  <a:pt x="0" y="0"/>
                </a:lnTo>
                <a:lnTo>
                  <a:pt x="120000" y="0"/>
                </a:lnTo>
                <a:close/>
              </a:path>
            </a:pathLst>
          </a:custGeom>
          <a:noFill/>
          <a:ln w="28575" cap="rnd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3" name="Shape 2063"/>
          <p:cNvSpPr/>
          <p:nvPr/>
        </p:nvSpPr>
        <p:spPr>
          <a:xfrm rot="-5400000">
            <a:off x="5204801" y="5102794"/>
            <a:ext cx="482600" cy="158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19615" y="0"/>
                </a:lnTo>
                <a:lnTo>
                  <a:pt x="119615" y="106666"/>
                </a:lnTo>
                <a:lnTo>
                  <a:pt x="0" y="106666"/>
                </a:lnTo>
                <a:lnTo>
                  <a:pt x="0" y="0"/>
                </a:ln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4" name="Shape 2064"/>
          <p:cNvSpPr/>
          <p:nvPr/>
        </p:nvSpPr>
        <p:spPr>
          <a:xfrm rot="-5400000">
            <a:off x="5359582" y="4768626"/>
            <a:ext cx="76200" cy="1285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111891"/>
                </a:moveTo>
                <a:lnTo>
                  <a:pt x="93061" y="0"/>
                </a:lnTo>
                <a:lnTo>
                  <a:pt x="117551" y="6486"/>
                </a:lnTo>
                <a:lnTo>
                  <a:pt x="24489" y="118378"/>
                </a:lnTo>
                <a:lnTo>
                  <a:pt x="0" y="111891"/>
                </a:ln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5" name="Shape 2065"/>
          <p:cNvSpPr/>
          <p:nvPr/>
        </p:nvSpPr>
        <p:spPr>
          <a:xfrm rot="-5400000">
            <a:off x="5414350" y="4648769"/>
            <a:ext cx="84138" cy="23971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26666" y="0"/>
                </a:moveTo>
                <a:lnTo>
                  <a:pt x="117777" y="119130"/>
                </a:lnTo>
                <a:lnTo>
                  <a:pt x="91111" y="119130"/>
                </a:lnTo>
                <a:lnTo>
                  <a:pt x="0" y="0"/>
                </a:lnTo>
                <a:lnTo>
                  <a:pt x="26666" y="0"/>
                </a:ln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6" name="Shape 2066"/>
          <p:cNvSpPr/>
          <p:nvPr/>
        </p:nvSpPr>
        <p:spPr>
          <a:xfrm rot="-5400000">
            <a:off x="5418319" y="4579713"/>
            <a:ext cx="76200" cy="23971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119130"/>
                </a:moveTo>
                <a:lnTo>
                  <a:pt x="88163" y="0"/>
                </a:lnTo>
                <a:lnTo>
                  <a:pt x="117551" y="0"/>
                </a:lnTo>
                <a:lnTo>
                  <a:pt x="29387" y="119130"/>
                </a:lnTo>
                <a:lnTo>
                  <a:pt x="0" y="119130"/>
                </a:ln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7" name="Shape 2067"/>
          <p:cNvSpPr/>
          <p:nvPr/>
        </p:nvSpPr>
        <p:spPr>
          <a:xfrm rot="-5400000">
            <a:off x="5414351" y="4520182"/>
            <a:ext cx="84137" cy="23971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28363" y="0"/>
                </a:moveTo>
                <a:lnTo>
                  <a:pt x="28363" y="0"/>
                </a:lnTo>
                <a:lnTo>
                  <a:pt x="117818" y="119130"/>
                </a:lnTo>
                <a:lnTo>
                  <a:pt x="89454" y="119130"/>
                </a:lnTo>
                <a:lnTo>
                  <a:pt x="0" y="0"/>
                </a:lnTo>
                <a:lnTo>
                  <a:pt x="28363" y="0"/>
                </a:ln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8" name="Shape 2068"/>
          <p:cNvSpPr/>
          <p:nvPr/>
        </p:nvSpPr>
        <p:spPr>
          <a:xfrm rot="-5400000">
            <a:off x="5415938" y="4450332"/>
            <a:ext cx="80963" cy="23971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119130"/>
                </a:moveTo>
                <a:lnTo>
                  <a:pt x="90566" y="0"/>
                </a:lnTo>
                <a:lnTo>
                  <a:pt x="117735" y="0"/>
                </a:lnTo>
                <a:lnTo>
                  <a:pt x="27169" y="119130"/>
                </a:lnTo>
                <a:lnTo>
                  <a:pt x="0" y="119130"/>
                </a:ln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9" name="Shape 2069"/>
          <p:cNvSpPr/>
          <p:nvPr/>
        </p:nvSpPr>
        <p:spPr>
          <a:xfrm rot="-5400000">
            <a:off x="5415938" y="4388419"/>
            <a:ext cx="80962" cy="23971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27169" y="0"/>
                </a:moveTo>
                <a:lnTo>
                  <a:pt x="117735" y="119130"/>
                </a:lnTo>
                <a:lnTo>
                  <a:pt x="90566" y="119130"/>
                </a:lnTo>
                <a:lnTo>
                  <a:pt x="0" y="0"/>
                </a:lnTo>
                <a:lnTo>
                  <a:pt x="27169" y="0"/>
                </a:ln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0" name="Shape 2070"/>
          <p:cNvSpPr/>
          <p:nvPr/>
        </p:nvSpPr>
        <p:spPr>
          <a:xfrm rot="-5400000">
            <a:off x="5415144" y="4320950"/>
            <a:ext cx="82550" cy="23971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119130"/>
                </a:moveTo>
                <a:lnTo>
                  <a:pt x="88888" y="0"/>
                </a:lnTo>
                <a:lnTo>
                  <a:pt x="117777" y="0"/>
                </a:lnTo>
                <a:lnTo>
                  <a:pt x="28888" y="119130"/>
                </a:lnTo>
                <a:lnTo>
                  <a:pt x="0" y="119130"/>
                </a:ln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1" name="Shape 2071"/>
          <p:cNvSpPr/>
          <p:nvPr/>
        </p:nvSpPr>
        <p:spPr>
          <a:xfrm rot="-5400000">
            <a:off x="5416732" y="4259038"/>
            <a:ext cx="79375" cy="23971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28235" y="0"/>
                </a:moveTo>
                <a:lnTo>
                  <a:pt x="117647" y="119130"/>
                </a:lnTo>
                <a:lnTo>
                  <a:pt x="89411" y="119130"/>
                </a:lnTo>
                <a:lnTo>
                  <a:pt x="0" y="0"/>
                </a:lnTo>
                <a:lnTo>
                  <a:pt x="28235" y="0"/>
                </a:ln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Shape 2072"/>
          <p:cNvSpPr/>
          <p:nvPr/>
        </p:nvSpPr>
        <p:spPr>
          <a:xfrm rot="-5400000">
            <a:off x="5418319" y="4189188"/>
            <a:ext cx="76200" cy="23971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119130"/>
                </a:moveTo>
                <a:lnTo>
                  <a:pt x="88163" y="0"/>
                </a:lnTo>
                <a:lnTo>
                  <a:pt x="117551" y="0"/>
                </a:lnTo>
                <a:lnTo>
                  <a:pt x="29387" y="119130"/>
                </a:lnTo>
                <a:lnTo>
                  <a:pt x="0" y="119130"/>
                </a:ln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Shape 2073"/>
          <p:cNvSpPr/>
          <p:nvPr/>
        </p:nvSpPr>
        <p:spPr>
          <a:xfrm rot="-5400000">
            <a:off x="5414351" y="4129657"/>
            <a:ext cx="84137" cy="23971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28888" y="0"/>
                </a:moveTo>
                <a:lnTo>
                  <a:pt x="117777" y="119130"/>
                </a:lnTo>
                <a:lnTo>
                  <a:pt x="88888" y="119130"/>
                </a:lnTo>
                <a:lnTo>
                  <a:pt x="0" y="0"/>
                </a:lnTo>
                <a:lnTo>
                  <a:pt x="28888" y="0"/>
                </a:ln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4" name="Shape 2074"/>
          <p:cNvSpPr/>
          <p:nvPr/>
        </p:nvSpPr>
        <p:spPr>
          <a:xfrm rot="-5400000">
            <a:off x="5415144" y="4060600"/>
            <a:ext cx="82550" cy="23971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119130"/>
                </a:moveTo>
                <a:lnTo>
                  <a:pt x="90566" y="0"/>
                </a:lnTo>
                <a:lnTo>
                  <a:pt x="117735" y="0"/>
                </a:lnTo>
                <a:lnTo>
                  <a:pt x="27169" y="119130"/>
                </a:lnTo>
                <a:lnTo>
                  <a:pt x="0" y="119130"/>
                </a:ln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5" name="Shape 2075"/>
          <p:cNvSpPr/>
          <p:nvPr/>
        </p:nvSpPr>
        <p:spPr>
          <a:xfrm rot="-5400000">
            <a:off x="5420701" y="3980432"/>
            <a:ext cx="71437" cy="23971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31304" y="0"/>
                </a:moveTo>
                <a:lnTo>
                  <a:pt x="117391" y="119130"/>
                </a:lnTo>
                <a:lnTo>
                  <a:pt x="86086" y="119130"/>
                </a:lnTo>
                <a:lnTo>
                  <a:pt x="0" y="0"/>
                </a:lnTo>
                <a:lnTo>
                  <a:pt x="31304" y="0"/>
                </a:ln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6" name="Shape 2076"/>
          <p:cNvSpPr/>
          <p:nvPr/>
        </p:nvSpPr>
        <p:spPr>
          <a:xfrm rot="-5400000">
            <a:off x="5417526" y="3916932"/>
            <a:ext cx="77787" cy="23971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119130"/>
                </a:moveTo>
                <a:lnTo>
                  <a:pt x="88800" y="0"/>
                </a:lnTo>
                <a:lnTo>
                  <a:pt x="117600" y="0"/>
                </a:lnTo>
                <a:lnTo>
                  <a:pt x="28800" y="119130"/>
                </a:lnTo>
                <a:lnTo>
                  <a:pt x="0" y="119130"/>
                </a:ln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Shape 2077"/>
          <p:cNvSpPr/>
          <p:nvPr/>
        </p:nvSpPr>
        <p:spPr>
          <a:xfrm rot="-5400000">
            <a:off x="5419113" y="3859782"/>
            <a:ext cx="74613" cy="23971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30000" y="0"/>
                </a:moveTo>
                <a:lnTo>
                  <a:pt x="30000" y="0"/>
                </a:lnTo>
                <a:lnTo>
                  <a:pt x="117500" y="119130"/>
                </a:lnTo>
                <a:lnTo>
                  <a:pt x="87500" y="119130"/>
                </a:lnTo>
                <a:lnTo>
                  <a:pt x="0" y="0"/>
                </a:lnTo>
                <a:lnTo>
                  <a:pt x="30000" y="0"/>
                </a:ln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Shape 2078"/>
          <p:cNvSpPr/>
          <p:nvPr/>
        </p:nvSpPr>
        <p:spPr>
          <a:xfrm rot="-5400000">
            <a:off x="5418319" y="3800250"/>
            <a:ext cx="76200" cy="23971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119130"/>
                </a:moveTo>
                <a:lnTo>
                  <a:pt x="85714" y="0"/>
                </a:lnTo>
                <a:lnTo>
                  <a:pt x="117551" y="0"/>
                </a:lnTo>
                <a:lnTo>
                  <a:pt x="31836" y="119130"/>
                </a:lnTo>
                <a:lnTo>
                  <a:pt x="0" y="119130"/>
                </a:ln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9" name="Shape 2079"/>
          <p:cNvSpPr/>
          <p:nvPr/>
        </p:nvSpPr>
        <p:spPr>
          <a:xfrm rot="-5400000">
            <a:off x="5417526" y="3742307"/>
            <a:ext cx="77787" cy="23971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28800" y="0"/>
                </a:moveTo>
                <a:lnTo>
                  <a:pt x="117600" y="119130"/>
                </a:lnTo>
                <a:lnTo>
                  <a:pt x="88800" y="119130"/>
                </a:lnTo>
                <a:lnTo>
                  <a:pt x="0" y="0"/>
                </a:lnTo>
                <a:lnTo>
                  <a:pt x="28800" y="0"/>
                </a:ln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0" name="Shape 2080"/>
          <p:cNvSpPr/>
          <p:nvPr/>
        </p:nvSpPr>
        <p:spPr>
          <a:xfrm rot="-5400000">
            <a:off x="5418319" y="3681188"/>
            <a:ext cx="76200" cy="23971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119130"/>
                </a:moveTo>
                <a:lnTo>
                  <a:pt x="85714" y="0"/>
                </a:lnTo>
                <a:lnTo>
                  <a:pt x="117551" y="0"/>
                </a:lnTo>
                <a:lnTo>
                  <a:pt x="31836" y="119130"/>
                </a:lnTo>
                <a:lnTo>
                  <a:pt x="0" y="119130"/>
                </a:ln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1" name="Shape 2081"/>
          <p:cNvSpPr/>
          <p:nvPr/>
        </p:nvSpPr>
        <p:spPr>
          <a:xfrm rot="-5400000">
            <a:off x="5419907" y="3627213"/>
            <a:ext cx="73025" cy="23971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30638" y="0"/>
                </a:moveTo>
                <a:lnTo>
                  <a:pt x="117446" y="119130"/>
                </a:lnTo>
                <a:lnTo>
                  <a:pt x="86808" y="119130"/>
                </a:lnTo>
                <a:lnTo>
                  <a:pt x="0" y="0"/>
                </a:lnTo>
                <a:lnTo>
                  <a:pt x="30638" y="0"/>
                </a:ln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Shape 2082"/>
          <p:cNvSpPr/>
          <p:nvPr/>
        </p:nvSpPr>
        <p:spPr>
          <a:xfrm rot="-5400000">
            <a:off x="5417525" y="3562919"/>
            <a:ext cx="77788" cy="23971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119130"/>
                </a:moveTo>
                <a:lnTo>
                  <a:pt x="88800" y="0"/>
                </a:lnTo>
                <a:lnTo>
                  <a:pt x="117600" y="0"/>
                </a:lnTo>
                <a:lnTo>
                  <a:pt x="28800" y="119130"/>
                </a:lnTo>
                <a:lnTo>
                  <a:pt x="0" y="119130"/>
                </a:ln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Shape 2083"/>
          <p:cNvSpPr/>
          <p:nvPr/>
        </p:nvSpPr>
        <p:spPr>
          <a:xfrm rot="-5400000">
            <a:off x="5419907" y="3508151"/>
            <a:ext cx="73025" cy="23971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30638" y="0"/>
                </a:moveTo>
                <a:lnTo>
                  <a:pt x="117446" y="119130"/>
                </a:lnTo>
                <a:lnTo>
                  <a:pt x="86808" y="119130"/>
                </a:lnTo>
                <a:lnTo>
                  <a:pt x="0" y="0"/>
                </a:lnTo>
                <a:lnTo>
                  <a:pt x="30638" y="0"/>
                </a:ln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4" name="Shape 2084"/>
          <p:cNvSpPr/>
          <p:nvPr/>
        </p:nvSpPr>
        <p:spPr>
          <a:xfrm rot="-5400000">
            <a:off x="5419113" y="3445444"/>
            <a:ext cx="74612" cy="23971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119130"/>
                </a:moveTo>
                <a:lnTo>
                  <a:pt x="87500" y="0"/>
                </a:lnTo>
                <a:lnTo>
                  <a:pt x="117500" y="0"/>
                </a:lnTo>
                <a:lnTo>
                  <a:pt x="30000" y="119130"/>
                </a:lnTo>
                <a:lnTo>
                  <a:pt x="0" y="119130"/>
                </a:ln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5" name="Shape 2085"/>
          <p:cNvSpPr/>
          <p:nvPr/>
        </p:nvSpPr>
        <p:spPr>
          <a:xfrm rot="-5400000">
            <a:off x="5419113" y="3393057"/>
            <a:ext cx="74613" cy="23971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30000" y="0"/>
                </a:moveTo>
                <a:lnTo>
                  <a:pt x="117500" y="119130"/>
                </a:lnTo>
                <a:lnTo>
                  <a:pt x="87500" y="119130"/>
                </a:lnTo>
                <a:lnTo>
                  <a:pt x="0" y="0"/>
                </a:lnTo>
                <a:lnTo>
                  <a:pt x="30000" y="0"/>
                </a:ln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Shape 2086"/>
          <p:cNvSpPr/>
          <p:nvPr/>
        </p:nvSpPr>
        <p:spPr>
          <a:xfrm rot="-5400000">
            <a:off x="5577863" y="3481957"/>
            <a:ext cx="14288" cy="15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06666" y="0"/>
                </a:moveTo>
                <a:lnTo>
                  <a:pt x="106666" y="0"/>
                </a:lnTo>
                <a:lnTo>
                  <a:pt x="0" y="0"/>
                </a:lnTo>
                <a:lnTo>
                  <a:pt x="106666" y="0"/>
                </a:ln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7" name="Shape 2087"/>
          <p:cNvSpPr/>
          <p:nvPr/>
        </p:nvSpPr>
        <p:spPr>
          <a:xfrm rot="-5400000">
            <a:off x="5469120" y="3384326"/>
            <a:ext cx="58737" cy="1555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315" y="118666"/>
                </a:moveTo>
                <a:lnTo>
                  <a:pt x="78947" y="0"/>
                </a:lnTo>
                <a:lnTo>
                  <a:pt x="116842" y="0"/>
                </a:lnTo>
                <a:lnTo>
                  <a:pt x="44210" y="118666"/>
                </a:lnTo>
                <a:lnTo>
                  <a:pt x="0" y="118666"/>
                </a:lnTo>
                <a:lnTo>
                  <a:pt x="6315" y="118666"/>
                </a:ln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8" name="Shape 2088"/>
          <p:cNvSpPr/>
          <p:nvPr/>
        </p:nvSpPr>
        <p:spPr>
          <a:xfrm rot="-5400000">
            <a:off x="5564369" y="2869975"/>
            <a:ext cx="19050" cy="28733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0000" y="0"/>
                </a:moveTo>
                <a:lnTo>
                  <a:pt x="110000" y="119272"/>
                </a:lnTo>
                <a:lnTo>
                  <a:pt x="0" y="119272"/>
                </a:lnTo>
                <a:lnTo>
                  <a:pt x="0" y="0"/>
                </a:lnTo>
                <a:lnTo>
                  <a:pt x="110000" y="0"/>
                </a:ln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Shape 2089"/>
          <p:cNvSpPr/>
          <p:nvPr/>
        </p:nvSpPr>
        <p:spPr>
          <a:xfrm rot="-5400000">
            <a:off x="6296207" y="2800125"/>
            <a:ext cx="15875" cy="40798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119489"/>
                </a:moveTo>
                <a:lnTo>
                  <a:pt x="0" y="0"/>
                </a:lnTo>
                <a:lnTo>
                  <a:pt x="108000" y="0"/>
                </a:lnTo>
                <a:lnTo>
                  <a:pt x="108000" y="119489"/>
                </a:lnTo>
                <a:lnTo>
                  <a:pt x="0" y="119489"/>
                </a:ln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Shape 2090"/>
          <p:cNvSpPr/>
          <p:nvPr/>
        </p:nvSpPr>
        <p:spPr>
          <a:xfrm rot="-5400000">
            <a:off x="4411845" y="4030438"/>
            <a:ext cx="17462" cy="22542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09090" y="0"/>
                </a:moveTo>
                <a:lnTo>
                  <a:pt x="109090" y="119069"/>
                </a:lnTo>
                <a:lnTo>
                  <a:pt x="0" y="119069"/>
                </a:lnTo>
                <a:lnTo>
                  <a:pt x="0" y="0"/>
                </a:lnTo>
                <a:lnTo>
                  <a:pt x="109090" y="0"/>
                </a:ln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1" name="Shape 2091"/>
          <p:cNvSpPr/>
          <p:nvPr/>
        </p:nvSpPr>
        <p:spPr>
          <a:xfrm rot="-5400000">
            <a:off x="5031763" y="3889944"/>
            <a:ext cx="17463" cy="50323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09090" y="0"/>
                </a:moveTo>
                <a:lnTo>
                  <a:pt x="109090" y="119584"/>
                </a:lnTo>
                <a:lnTo>
                  <a:pt x="0" y="119584"/>
                </a:lnTo>
                <a:lnTo>
                  <a:pt x="0" y="0"/>
                </a:lnTo>
                <a:lnTo>
                  <a:pt x="109090" y="0"/>
                </a:ln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2" name="Shape 2092"/>
          <p:cNvSpPr/>
          <p:nvPr/>
        </p:nvSpPr>
        <p:spPr>
          <a:xfrm rot="-5400000">
            <a:off x="4630920" y="4270151"/>
            <a:ext cx="22225" cy="2381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111428"/>
                </a:moveTo>
                <a:lnTo>
                  <a:pt x="0" y="111428"/>
                </a:lnTo>
                <a:lnTo>
                  <a:pt x="17142" y="0"/>
                </a:lnTo>
                <a:lnTo>
                  <a:pt x="111428" y="0"/>
                </a:lnTo>
                <a:lnTo>
                  <a:pt x="94285" y="111428"/>
                </a:lnTo>
                <a:lnTo>
                  <a:pt x="0" y="111428"/>
                </a:ln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3" name="Shape 2093"/>
          <p:cNvSpPr/>
          <p:nvPr/>
        </p:nvSpPr>
        <p:spPr>
          <a:xfrm rot="-5400000">
            <a:off x="5287351" y="4102669"/>
            <a:ext cx="50800" cy="793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58181" y="117391"/>
                </a:moveTo>
                <a:lnTo>
                  <a:pt x="0" y="0"/>
                </a:lnTo>
                <a:lnTo>
                  <a:pt x="58181" y="26086"/>
                </a:lnTo>
                <a:lnTo>
                  <a:pt x="116363" y="0"/>
                </a:lnTo>
                <a:lnTo>
                  <a:pt x="58181" y="117391"/>
                </a:ln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4" name="Shape 2094"/>
          <p:cNvSpPr/>
          <p:nvPr/>
        </p:nvSpPr>
        <p:spPr>
          <a:xfrm rot="-5400000">
            <a:off x="5391332" y="4251100"/>
            <a:ext cx="19050" cy="218281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0000" y="0"/>
                </a:moveTo>
                <a:lnTo>
                  <a:pt x="110000" y="119904"/>
                </a:lnTo>
                <a:lnTo>
                  <a:pt x="0" y="119904"/>
                </a:lnTo>
                <a:lnTo>
                  <a:pt x="0" y="0"/>
                </a:lnTo>
                <a:lnTo>
                  <a:pt x="110000" y="0"/>
                </a:ln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5" name="Shape 2095"/>
          <p:cNvSpPr/>
          <p:nvPr/>
        </p:nvSpPr>
        <p:spPr>
          <a:xfrm rot="-5400000">
            <a:off x="6111264" y="4945632"/>
            <a:ext cx="777875" cy="158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19761" y="0"/>
                </a:lnTo>
                <a:lnTo>
                  <a:pt x="119761" y="106666"/>
                </a:lnTo>
                <a:lnTo>
                  <a:pt x="0" y="106666"/>
                </a:lnTo>
                <a:lnTo>
                  <a:pt x="0" y="0"/>
                </a:ln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6" name="Shape 2096"/>
          <p:cNvSpPr/>
          <p:nvPr/>
        </p:nvSpPr>
        <p:spPr>
          <a:xfrm rot="-5400000">
            <a:off x="6488295" y="4498751"/>
            <a:ext cx="20637" cy="13652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0769" y="0"/>
                </a:moveTo>
                <a:lnTo>
                  <a:pt x="110769" y="118481"/>
                </a:lnTo>
                <a:lnTo>
                  <a:pt x="0" y="118481"/>
                </a:lnTo>
                <a:lnTo>
                  <a:pt x="0" y="0"/>
                </a:lnTo>
                <a:lnTo>
                  <a:pt x="110769" y="0"/>
                </a:ln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7" name="Shape 2097"/>
          <p:cNvSpPr/>
          <p:nvPr/>
        </p:nvSpPr>
        <p:spPr>
          <a:xfrm rot="-5400000">
            <a:off x="6493057" y="4346351"/>
            <a:ext cx="15875" cy="28416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08000" y="0"/>
                </a:moveTo>
                <a:lnTo>
                  <a:pt x="108000" y="119268"/>
                </a:lnTo>
                <a:lnTo>
                  <a:pt x="0" y="119268"/>
                </a:lnTo>
                <a:lnTo>
                  <a:pt x="0" y="0"/>
                </a:lnTo>
                <a:lnTo>
                  <a:pt x="108000" y="0"/>
                </a:ln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8" name="Shape 2098"/>
          <p:cNvSpPr/>
          <p:nvPr/>
        </p:nvSpPr>
        <p:spPr>
          <a:xfrm rot="-5400000">
            <a:off x="6312876" y="4282057"/>
            <a:ext cx="384175" cy="158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19518" y="0"/>
                </a:lnTo>
                <a:lnTo>
                  <a:pt x="119518" y="106666"/>
                </a:lnTo>
                <a:lnTo>
                  <a:pt x="0" y="106666"/>
                </a:lnTo>
                <a:lnTo>
                  <a:pt x="0" y="0"/>
                </a:ln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9" name="Shape 2099"/>
          <p:cNvSpPr/>
          <p:nvPr/>
        </p:nvSpPr>
        <p:spPr>
          <a:xfrm rot="-5400000">
            <a:off x="6115232" y="3628801"/>
            <a:ext cx="793750" cy="16033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871" y="104516"/>
                </a:moveTo>
                <a:lnTo>
                  <a:pt x="116725" y="104516"/>
                </a:lnTo>
                <a:lnTo>
                  <a:pt x="116725" y="14193"/>
                </a:lnTo>
                <a:lnTo>
                  <a:pt x="1871" y="14193"/>
                </a:lnTo>
                <a:lnTo>
                  <a:pt x="1871" y="0"/>
                </a:lnTo>
                <a:lnTo>
                  <a:pt x="117894" y="0"/>
                </a:lnTo>
                <a:lnTo>
                  <a:pt x="119766" y="7741"/>
                </a:lnTo>
                <a:lnTo>
                  <a:pt x="119766" y="110967"/>
                </a:lnTo>
                <a:lnTo>
                  <a:pt x="117894" y="118709"/>
                </a:lnTo>
                <a:lnTo>
                  <a:pt x="1871" y="118709"/>
                </a:lnTo>
                <a:lnTo>
                  <a:pt x="0" y="110967"/>
                </a:lnTo>
                <a:lnTo>
                  <a:pt x="1871" y="104516"/>
                </a:ln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0" name="Shape 2100"/>
          <p:cNvSpPr/>
          <p:nvPr/>
        </p:nvSpPr>
        <p:spPr>
          <a:xfrm rot="-5400000">
            <a:off x="6498614" y="4023295"/>
            <a:ext cx="15875" cy="14922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08000" y="8372"/>
                </a:moveTo>
                <a:lnTo>
                  <a:pt x="108000" y="118604"/>
                </a:lnTo>
                <a:lnTo>
                  <a:pt x="0" y="118604"/>
                </a:lnTo>
                <a:lnTo>
                  <a:pt x="0" y="8372"/>
                </a:lnTo>
                <a:lnTo>
                  <a:pt x="60000" y="0"/>
                </a:lnTo>
                <a:lnTo>
                  <a:pt x="108000" y="8372"/>
                </a:ln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1" name="Shape 2101"/>
          <p:cNvSpPr/>
          <p:nvPr/>
        </p:nvSpPr>
        <p:spPr>
          <a:xfrm rot="-5400000">
            <a:off x="6339863" y="3158106"/>
            <a:ext cx="304800" cy="127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9390" y="105000"/>
                </a:moveTo>
                <a:lnTo>
                  <a:pt x="0" y="105000"/>
                </a:lnTo>
                <a:lnTo>
                  <a:pt x="0" y="0"/>
                </a:lnTo>
                <a:lnTo>
                  <a:pt x="119390" y="0"/>
                </a:lnTo>
                <a:lnTo>
                  <a:pt x="119390" y="105000"/>
                </a:ln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2" name="Shape 2102"/>
          <p:cNvSpPr/>
          <p:nvPr/>
        </p:nvSpPr>
        <p:spPr>
          <a:xfrm rot="-5400000">
            <a:off x="5205595" y="3231926"/>
            <a:ext cx="436563" cy="158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19575" y="0"/>
                </a:lnTo>
                <a:lnTo>
                  <a:pt x="119575" y="108000"/>
                </a:lnTo>
                <a:lnTo>
                  <a:pt x="0" y="108000"/>
                </a:lnTo>
                <a:lnTo>
                  <a:pt x="0" y="0"/>
                </a:ln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3" name="Shape 2103"/>
          <p:cNvSpPr/>
          <p:nvPr/>
        </p:nvSpPr>
        <p:spPr>
          <a:xfrm>
            <a:off x="4439625" y="3878831"/>
            <a:ext cx="539750" cy="53975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chemeClr val="dk1"/>
              </a:buClr>
            </a:pPr>
            <a:r>
              <a:rPr lang="en-US" sz="1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104" name="Shape 2104"/>
          <p:cNvGrpSpPr/>
          <p:nvPr/>
        </p:nvGrpSpPr>
        <p:grpSpPr>
          <a:xfrm>
            <a:off x="4853963" y="4599557"/>
            <a:ext cx="450850" cy="404813"/>
            <a:chOff x="3532" y="3266"/>
            <a:chExt cx="284" cy="255"/>
          </a:xfrm>
        </p:grpSpPr>
        <p:sp>
          <p:nvSpPr>
            <p:cNvPr id="2105" name="Shape 2105"/>
            <p:cNvSpPr/>
            <p:nvPr/>
          </p:nvSpPr>
          <p:spPr>
            <a:xfrm>
              <a:off x="3532" y="3266"/>
              <a:ext cx="284" cy="255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buClr>
                  <a:schemeClr val="dk1"/>
                </a:buClr>
              </a:pPr>
              <a:endPara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6" name="Shape 2106"/>
            <p:cNvSpPr txBox="1"/>
            <p:nvPr/>
          </p:nvSpPr>
          <p:spPr>
            <a:xfrm>
              <a:off x="3582" y="3303"/>
              <a:ext cx="192" cy="19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algn="ctr">
                <a:buClr>
                  <a:schemeClr val="dk1"/>
                </a:buClr>
              </a:pPr>
              <a:r>
                <a:rPr lang="en-US" sz="14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V</a:t>
              </a:r>
              <a:endParaRPr/>
            </a:p>
          </p:txBody>
        </p:sp>
      </p:grpSp>
      <p:cxnSp>
        <p:nvCxnSpPr>
          <p:cNvPr id="2107" name="Shape 2107"/>
          <p:cNvCxnSpPr/>
          <p:nvPr/>
        </p:nvCxnSpPr>
        <p:spPr>
          <a:xfrm rot="10800000">
            <a:off x="5079388" y="4104256"/>
            <a:ext cx="0" cy="495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108" name="Shape 2108"/>
          <p:cNvCxnSpPr/>
          <p:nvPr/>
        </p:nvCxnSpPr>
        <p:spPr>
          <a:xfrm>
            <a:off x="5079388" y="5004369"/>
            <a:ext cx="0" cy="360362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109" name="Shape 2109"/>
          <p:cNvSpPr/>
          <p:nvPr/>
        </p:nvSpPr>
        <p:spPr>
          <a:xfrm>
            <a:off x="4990489" y="4059806"/>
            <a:ext cx="134937" cy="134938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chemeClr val="dk1"/>
              </a:buClr>
            </a:pP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0" name="Shape 2110"/>
          <p:cNvSpPr/>
          <p:nvPr/>
        </p:nvSpPr>
        <p:spPr>
          <a:xfrm>
            <a:off x="4990489" y="5274245"/>
            <a:ext cx="134937" cy="134937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chemeClr val="dk1"/>
              </a:buClr>
            </a:pP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1" name="Shape 2111"/>
          <p:cNvSpPr txBox="1"/>
          <p:nvPr/>
        </p:nvSpPr>
        <p:spPr>
          <a:xfrm>
            <a:off x="5811226" y="2858070"/>
            <a:ext cx="303213" cy="27463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>
              <a:buClr>
                <a:schemeClr val="dk1"/>
              </a:buClr>
            </a:pPr>
            <a:r>
              <a:rPr lang="en-US" sz="1200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A</a:t>
            </a:r>
            <a:endParaRPr/>
          </a:p>
        </p:txBody>
      </p:sp>
      <p:sp>
        <p:nvSpPr>
          <p:cNvPr id="2112" name="Shape 2112"/>
          <p:cNvSpPr txBox="1"/>
          <p:nvPr/>
        </p:nvSpPr>
        <p:spPr>
          <a:xfrm>
            <a:off x="3190264" y="4420170"/>
            <a:ext cx="625475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>
              <a:buClr>
                <a:schemeClr val="dk1"/>
              </a:buClr>
            </a:pPr>
            <a:r>
              <a:rPr lang="en-US" sz="1200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C.L.A</a:t>
            </a:r>
            <a:endParaRPr/>
          </a:p>
        </p:txBody>
      </p:sp>
      <p:sp>
        <p:nvSpPr>
          <p:cNvPr id="2113" name="Shape 2113"/>
          <p:cNvSpPr txBox="1"/>
          <p:nvPr/>
        </p:nvSpPr>
        <p:spPr>
          <a:xfrm>
            <a:off x="389913" y="227193"/>
            <a:ext cx="8061325" cy="52228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chemeClr val="dk1"/>
              </a:buClr>
            </a:pPr>
            <a:r>
              <a:rPr lang="en-US" sz="2400" b="1" dirty="0" err="1">
                <a:solidFill>
                  <a:schemeClr val="accent5">
                    <a:lumMod val="75000"/>
                  </a:schemeClr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Voltímetro</a:t>
            </a:r>
            <a:r>
              <a:rPr lang="en-US" sz="2400" b="1" dirty="0">
                <a:solidFill>
                  <a:schemeClr val="accent5">
                    <a:lumMod val="75000"/>
                  </a:schemeClr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 de </a:t>
            </a:r>
            <a:r>
              <a:rPr lang="en-US" sz="2400" b="1" dirty="0" err="1">
                <a:solidFill>
                  <a:schemeClr val="accent5">
                    <a:lumMod val="75000"/>
                  </a:schemeClr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resistencia</a:t>
            </a:r>
            <a:r>
              <a:rPr lang="en-US" sz="2400" b="1" dirty="0">
                <a:solidFill>
                  <a:schemeClr val="accent5">
                    <a:lumMod val="75000"/>
                  </a:schemeClr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 </a:t>
            </a:r>
            <a:r>
              <a:rPr lang="en-US" sz="2400" b="1" dirty="0" err="1">
                <a:solidFill>
                  <a:schemeClr val="accent5">
                    <a:lumMod val="75000"/>
                  </a:schemeClr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interna</a:t>
            </a:r>
            <a:r>
              <a:rPr lang="en-US" sz="2400" b="1" dirty="0">
                <a:solidFill>
                  <a:schemeClr val="accent5">
                    <a:lumMod val="75000"/>
                  </a:schemeClr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 </a:t>
            </a:r>
            <a:r>
              <a:rPr lang="en-US" sz="2400" b="1" dirty="0" err="1">
                <a:solidFill>
                  <a:schemeClr val="accent5">
                    <a:lumMod val="75000"/>
                  </a:schemeClr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infinita</a:t>
            </a:r>
            <a:endParaRPr sz="2400" b="1" dirty="0">
              <a:solidFill>
                <a:schemeClr val="accent5">
                  <a:lumMod val="75000"/>
                </a:schemeClr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sp>
        <p:nvSpPr>
          <p:cNvPr id="2114" name="Shape 2114"/>
          <p:cNvSpPr txBox="1"/>
          <p:nvPr/>
        </p:nvSpPr>
        <p:spPr>
          <a:xfrm>
            <a:off x="6674826" y="4343969"/>
            <a:ext cx="339725" cy="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chemeClr val="dk1"/>
              </a:buClr>
            </a:pPr>
            <a:r>
              <a:rPr lang="en-US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endParaRPr/>
          </a:p>
        </p:txBody>
      </p:sp>
      <p:sp>
        <p:nvSpPr>
          <p:cNvPr id="2115" name="Shape 2115"/>
          <p:cNvSpPr txBox="1"/>
          <p:nvPr/>
        </p:nvSpPr>
        <p:spPr>
          <a:xfrm>
            <a:off x="5027000" y="3464495"/>
            <a:ext cx="350838" cy="369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chemeClr val="dk1"/>
              </a:buClr>
            </a:pPr>
            <a:r>
              <a:rPr lang="en-US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</a:t>
            </a:r>
            <a:endParaRPr/>
          </a:p>
        </p:txBody>
      </p:sp>
      <p:pic>
        <p:nvPicPr>
          <p:cNvPr id="2116" name="Shape 21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84225" y="4342381"/>
            <a:ext cx="292100" cy="420688"/>
          </a:xfrm>
          <a:prstGeom prst="rect">
            <a:avLst/>
          </a:prstGeom>
          <a:noFill/>
          <a:ln>
            <a:noFill/>
          </a:ln>
        </p:spPr>
      </p:pic>
      <p:sp>
        <p:nvSpPr>
          <p:cNvPr id="2117" name="Shape 2117"/>
          <p:cNvSpPr txBox="1"/>
          <p:nvPr/>
        </p:nvSpPr>
        <p:spPr>
          <a:xfrm>
            <a:off x="5069864" y="3753420"/>
            <a:ext cx="320675" cy="369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chemeClr val="dk1"/>
              </a:buClr>
            </a:pPr>
            <a:r>
              <a:rPr lang="en-US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+</a:t>
            </a:r>
            <a:endParaRPr/>
          </a:p>
        </p:txBody>
      </p:sp>
      <p:pic>
        <p:nvPicPr>
          <p:cNvPr id="2118" name="Shape 2118"/>
          <p:cNvPicPr preferRelativeResize="0"/>
          <p:nvPr/>
        </p:nvPicPr>
        <p:blipFill/>
        <p:spPr>
          <a:xfrm>
            <a:off x="7465494" y="3210493"/>
            <a:ext cx="2636837" cy="181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9" name="Shape 21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465493" y="3389214"/>
            <a:ext cx="2674938" cy="1489075"/>
          </a:xfrm>
          <a:prstGeom prst="rect">
            <a:avLst/>
          </a:prstGeom>
          <a:noFill/>
          <a:ln>
            <a:noFill/>
          </a:ln>
        </p:spPr>
      </p:pic>
      <p:sp>
        <p:nvSpPr>
          <p:cNvPr id="2120" name="Shape 2120"/>
          <p:cNvSpPr/>
          <p:nvPr/>
        </p:nvSpPr>
        <p:spPr>
          <a:xfrm>
            <a:off x="5712016" y="2774724"/>
            <a:ext cx="497940" cy="441326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2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1" name="Shape 2121"/>
          <p:cNvSpPr txBox="1"/>
          <p:nvPr/>
        </p:nvSpPr>
        <p:spPr>
          <a:xfrm>
            <a:off x="5765755" y="2693542"/>
            <a:ext cx="33855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22" name="Shape 212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186381" y="986372"/>
            <a:ext cx="1903412" cy="1320800"/>
          </a:xfrm>
          <a:prstGeom prst="rect">
            <a:avLst/>
          </a:prstGeom>
          <a:noFill/>
          <a:ln>
            <a:noFill/>
          </a:ln>
        </p:spPr>
      </p:pic>
      <p:sp>
        <p:nvSpPr>
          <p:cNvPr id="2123" name="Shape 2123"/>
          <p:cNvSpPr/>
          <p:nvPr/>
        </p:nvSpPr>
        <p:spPr>
          <a:xfrm>
            <a:off x="5647800" y="1212851"/>
            <a:ext cx="751681" cy="353541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 cap="flat" cmpd="sng">
            <a:solidFill>
              <a:srgbClr val="42719B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2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24" name="Shape 212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728095" y="1113138"/>
            <a:ext cx="2054167" cy="4801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5" name="Shape 212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459939" y="2093865"/>
            <a:ext cx="5263573" cy="48161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28781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1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1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21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1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369" y="623350"/>
            <a:ext cx="3468173" cy="3468173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8655" y="4379421"/>
            <a:ext cx="2133600" cy="2143125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5853" y="1268704"/>
            <a:ext cx="2466975" cy="184785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0152" y="4474671"/>
            <a:ext cx="2238375" cy="204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5451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1" name="Shape 2131"/>
          <p:cNvSpPr txBox="1"/>
          <p:nvPr/>
        </p:nvSpPr>
        <p:spPr>
          <a:xfrm>
            <a:off x="1029447" y="886747"/>
            <a:ext cx="7943850" cy="2465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063DE8"/>
              </a:buClr>
            </a:pPr>
            <a:r>
              <a:rPr lang="en-US" sz="2400" b="1" dirty="0" err="1">
                <a:solidFill>
                  <a:schemeClr val="accent5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Consumo</a:t>
            </a:r>
            <a:r>
              <a:rPr lang="en-US" sz="2400" b="1" dirty="0">
                <a:solidFill>
                  <a:schemeClr val="accent5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endParaRPr dirty="0">
              <a:solidFill>
                <a:schemeClr val="accent5">
                  <a:lumMod val="75000"/>
                </a:schemeClr>
              </a:solidFill>
            </a:endParaRPr>
          </a:p>
          <a:p>
            <a:pPr marL="342900" indent="-342900" algn="just">
              <a:spcBef>
                <a:spcPts val="1200"/>
              </a:spcBef>
              <a:buClr>
                <a:schemeClr val="dk1"/>
              </a:buClr>
              <a:buFont typeface="Wingdings" panose="05000000000000000000" pitchFamily="2" charset="2"/>
              <a:buChar char="ü"/>
            </a:pP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Es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 la 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potencia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 que 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disipa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 el 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instrumento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cuando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 se 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conecta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 a plena 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escala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dirty="0">
              <a:solidFill>
                <a:schemeClr val="accent5">
                  <a:lumMod val="75000"/>
                </a:schemeClr>
              </a:solidFill>
            </a:endParaRPr>
          </a:p>
          <a:p>
            <a:pPr algn="just">
              <a:spcBef>
                <a:spcPts val="1200"/>
              </a:spcBef>
              <a:buClr>
                <a:srgbClr val="063DE8"/>
              </a:buClr>
            </a:pPr>
            <a:r>
              <a:rPr lang="en-US" sz="2400" b="1" dirty="0" err="1">
                <a:solidFill>
                  <a:schemeClr val="accent5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Consumo</a:t>
            </a:r>
            <a:r>
              <a:rPr lang="en-US" sz="2400" b="1" dirty="0">
                <a:solidFill>
                  <a:schemeClr val="accent5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1" dirty="0" err="1">
                <a:solidFill>
                  <a:schemeClr val="accent5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específico</a:t>
            </a:r>
            <a:r>
              <a:rPr lang="en-US" sz="2400" b="1" dirty="0">
                <a:solidFill>
                  <a:schemeClr val="accent5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b="1" dirty="0">
              <a:solidFill>
                <a:schemeClr val="accent5">
                  <a:lumMod val="75000"/>
                </a:schemeClr>
              </a:solidFill>
            </a:endParaRPr>
          </a:p>
          <a:p>
            <a:pPr marL="342900" indent="-342900" algn="just">
              <a:spcBef>
                <a:spcPts val="1200"/>
              </a:spcBef>
              <a:buClr>
                <a:schemeClr val="dk1"/>
              </a:buClr>
              <a:buFont typeface="Wingdings" panose="05000000000000000000" pitchFamily="2" charset="2"/>
              <a:buChar char="ü"/>
            </a:pP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Es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 la 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relación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 entre el 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consumo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 y el 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alcance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2132" name="Shape 21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68960" y="4295405"/>
            <a:ext cx="2481263" cy="1165225"/>
          </a:xfrm>
          <a:prstGeom prst="rect">
            <a:avLst/>
          </a:prstGeom>
          <a:solidFill>
            <a:srgbClr val="FFFF00"/>
          </a:solidFill>
          <a:ln w="762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pic>
    </p:spTree>
    <p:extLst>
      <p:ext uri="{BB962C8B-B14F-4D97-AF65-F5344CB8AC3E}">
        <p14:creationId xmlns:p14="http://schemas.microsoft.com/office/powerpoint/2010/main" val="245723717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9" name="Shape 2139"/>
          <p:cNvSpPr txBox="1"/>
          <p:nvPr/>
        </p:nvSpPr>
        <p:spPr>
          <a:xfrm>
            <a:off x="711223" y="490538"/>
            <a:ext cx="7943850" cy="822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chemeClr val="dk1"/>
              </a:buClr>
            </a:pPr>
            <a:r>
              <a:rPr lang="en-US" sz="2400" b="1" dirty="0">
                <a:solidFill>
                  <a:schemeClr val="accent5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¿</a:t>
            </a:r>
            <a:r>
              <a:rPr lang="en-US" sz="2400" b="1" dirty="0" err="1">
                <a:solidFill>
                  <a:schemeClr val="accent5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Cómo</a:t>
            </a:r>
            <a:r>
              <a:rPr lang="en-US" sz="2400" b="1" dirty="0">
                <a:solidFill>
                  <a:schemeClr val="accent5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1" dirty="0" err="1">
                <a:solidFill>
                  <a:schemeClr val="accent5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determinar</a:t>
            </a:r>
            <a:r>
              <a:rPr lang="en-US" sz="2400" b="1" dirty="0">
                <a:solidFill>
                  <a:schemeClr val="accent5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 las </a:t>
            </a:r>
            <a:r>
              <a:rPr lang="en-US" sz="2400" b="1" dirty="0" err="1">
                <a:solidFill>
                  <a:schemeClr val="accent5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resistencias</a:t>
            </a:r>
            <a:r>
              <a:rPr lang="en-US" sz="2400" b="1" dirty="0">
                <a:solidFill>
                  <a:schemeClr val="accent5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1" dirty="0" err="1">
                <a:solidFill>
                  <a:schemeClr val="accent5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internas</a:t>
            </a:r>
            <a:r>
              <a:rPr lang="en-US" sz="2400" b="1" dirty="0">
                <a:solidFill>
                  <a:schemeClr val="accent5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 de </a:t>
            </a:r>
            <a:r>
              <a:rPr lang="en-US" sz="2400" b="1" dirty="0" err="1">
                <a:solidFill>
                  <a:schemeClr val="accent5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los</a:t>
            </a:r>
            <a:r>
              <a:rPr lang="en-US" sz="2400" b="1" dirty="0">
                <a:solidFill>
                  <a:schemeClr val="accent5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1" dirty="0" err="1">
                <a:solidFill>
                  <a:schemeClr val="accent5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instrumentos</a:t>
            </a:r>
            <a:r>
              <a:rPr lang="en-US" sz="2400" b="1" dirty="0">
                <a:solidFill>
                  <a:schemeClr val="accent5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 a </a:t>
            </a:r>
            <a:r>
              <a:rPr lang="en-US" sz="2400" b="1" dirty="0" err="1">
                <a:solidFill>
                  <a:schemeClr val="accent5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partir</a:t>
            </a:r>
            <a:r>
              <a:rPr lang="en-US" sz="2400" b="1" dirty="0">
                <a:solidFill>
                  <a:schemeClr val="accent5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 de </a:t>
            </a:r>
            <a:r>
              <a:rPr lang="en-US" sz="2400" b="1" dirty="0" err="1">
                <a:solidFill>
                  <a:schemeClr val="accent5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los</a:t>
            </a:r>
            <a:r>
              <a:rPr lang="en-US" sz="2400" b="1" dirty="0">
                <a:solidFill>
                  <a:schemeClr val="accent5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1" dirty="0" err="1">
                <a:solidFill>
                  <a:schemeClr val="accent5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consumos</a:t>
            </a:r>
            <a:r>
              <a:rPr lang="en-US" sz="2400" b="1" dirty="0">
                <a:solidFill>
                  <a:schemeClr val="accent5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1" dirty="0" err="1">
                <a:solidFill>
                  <a:schemeClr val="accent5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específicos</a:t>
            </a:r>
            <a:r>
              <a:rPr lang="en-US" sz="2400" b="1" dirty="0">
                <a:solidFill>
                  <a:schemeClr val="accent5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?</a:t>
            </a:r>
            <a:endParaRPr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2140" name="Shape 21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51314" y="1916113"/>
            <a:ext cx="3754437" cy="1117600"/>
          </a:xfrm>
          <a:prstGeom prst="rect">
            <a:avLst/>
          </a:prstGeom>
          <a:solidFill>
            <a:srgbClr val="FFFF00"/>
          </a:solidFill>
          <a:ln w="76200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</p:pic>
      <p:grpSp>
        <p:nvGrpSpPr>
          <p:cNvPr id="2141" name="Shape 2141"/>
          <p:cNvGrpSpPr/>
          <p:nvPr/>
        </p:nvGrpSpPr>
        <p:grpSpPr>
          <a:xfrm>
            <a:off x="2351088" y="3284538"/>
            <a:ext cx="749300" cy="768350"/>
            <a:chOff x="160" y="2260"/>
            <a:chExt cx="472" cy="484"/>
          </a:xfrm>
        </p:grpSpPr>
        <p:sp>
          <p:nvSpPr>
            <p:cNvPr id="2142" name="Shape 2142"/>
            <p:cNvSpPr/>
            <p:nvPr/>
          </p:nvSpPr>
          <p:spPr>
            <a:xfrm>
              <a:off x="160" y="2260"/>
              <a:ext cx="472" cy="472"/>
            </a:xfrm>
            <a:prstGeom prst="ellipse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buClr>
                  <a:schemeClr val="dk1"/>
                </a:buClr>
              </a:pPr>
              <a:endPara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3" name="Shape 2143"/>
            <p:cNvSpPr/>
            <p:nvPr/>
          </p:nvSpPr>
          <p:spPr>
            <a:xfrm>
              <a:off x="520" y="2656"/>
              <a:ext cx="88" cy="88"/>
            </a:xfrm>
            <a:prstGeom prst="ellipse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buClr>
                  <a:schemeClr val="dk1"/>
                </a:buClr>
              </a:pPr>
              <a:endPara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4" name="Shape 2144"/>
            <p:cNvSpPr/>
            <p:nvPr/>
          </p:nvSpPr>
          <p:spPr>
            <a:xfrm>
              <a:off x="196" y="2656"/>
              <a:ext cx="88" cy="88"/>
            </a:xfrm>
            <a:prstGeom prst="ellipse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buClr>
                  <a:schemeClr val="dk1"/>
                </a:buClr>
              </a:pPr>
              <a:endPara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5" name="Shape 2145"/>
            <p:cNvSpPr/>
            <p:nvPr/>
          </p:nvSpPr>
          <p:spPr>
            <a:xfrm>
              <a:off x="291" y="2343"/>
              <a:ext cx="242" cy="2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475" tIns="44450" rIns="90475" bIns="44450" anchor="t" anchorCtr="0">
              <a:noAutofit/>
            </a:bodyPr>
            <a:lstStyle/>
            <a:p>
              <a:pPr>
                <a:buClr>
                  <a:schemeClr val="dk1"/>
                </a:buClr>
              </a:pPr>
              <a:r>
                <a:rPr lang="en-US" sz="24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V</a:t>
              </a:r>
              <a:endParaRPr/>
            </a:p>
          </p:txBody>
        </p:sp>
      </p:grpSp>
      <p:grpSp>
        <p:nvGrpSpPr>
          <p:cNvPr id="2146" name="Shape 2146"/>
          <p:cNvGrpSpPr/>
          <p:nvPr/>
        </p:nvGrpSpPr>
        <p:grpSpPr>
          <a:xfrm>
            <a:off x="2279650" y="1989138"/>
            <a:ext cx="908050" cy="692150"/>
            <a:chOff x="160" y="1275"/>
            <a:chExt cx="572" cy="436"/>
          </a:xfrm>
        </p:grpSpPr>
        <p:sp>
          <p:nvSpPr>
            <p:cNvPr id="2147" name="Shape 2147"/>
            <p:cNvSpPr/>
            <p:nvPr/>
          </p:nvSpPr>
          <p:spPr>
            <a:xfrm>
              <a:off x="207" y="1275"/>
              <a:ext cx="484" cy="436"/>
            </a:xfrm>
            <a:prstGeom prst="ellipse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buClr>
                  <a:schemeClr val="dk1"/>
                </a:buClr>
              </a:pPr>
              <a:endPara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8" name="Shape 2148"/>
            <p:cNvSpPr/>
            <p:nvPr/>
          </p:nvSpPr>
          <p:spPr>
            <a:xfrm>
              <a:off x="327" y="1358"/>
              <a:ext cx="253" cy="2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475" tIns="44450" rIns="90475" bIns="44450" anchor="t" anchorCtr="0">
              <a:noAutofit/>
            </a:bodyPr>
            <a:lstStyle/>
            <a:p>
              <a:pPr>
                <a:buClr>
                  <a:schemeClr val="dk1"/>
                </a:buClr>
              </a:pPr>
              <a:r>
                <a:rPr lang="en-US" sz="24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</a:t>
              </a:r>
              <a:endParaRPr/>
            </a:p>
          </p:txBody>
        </p:sp>
        <p:sp>
          <p:nvSpPr>
            <p:cNvPr id="2149" name="Shape 2149"/>
            <p:cNvSpPr/>
            <p:nvPr/>
          </p:nvSpPr>
          <p:spPr>
            <a:xfrm>
              <a:off x="160" y="1440"/>
              <a:ext cx="92" cy="84"/>
            </a:xfrm>
            <a:prstGeom prst="ellipse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buClr>
                  <a:schemeClr val="dk1"/>
                </a:buClr>
              </a:pPr>
              <a:endPara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0" name="Shape 2150"/>
            <p:cNvSpPr/>
            <p:nvPr/>
          </p:nvSpPr>
          <p:spPr>
            <a:xfrm>
              <a:off x="640" y="1440"/>
              <a:ext cx="92" cy="84"/>
            </a:xfrm>
            <a:prstGeom prst="ellipse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buClr>
                  <a:schemeClr val="dk1"/>
                </a:buClr>
              </a:pPr>
              <a:endPara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152" name="Shape 215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11625" y="4521200"/>
            <a:ext cx="2216150" cy="901700"/>
          </a:xfrm>
          <a:prstGeom prst="rect">
            <a:avLst/>
          </a:prstGeom>
          <a:solidFill>
            <a:srgbClr val="FFFF99"/>
          </a:solidFill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</p:pic>
      <p:grpSp>
        <p:nvGrpSpPr>
          <p:cNvPr id="2153" name="Shape 2153"/>
          <p:cNvGrpSpPr/>
          <p:nvPr/>
        </p:nvGrpSpPr>
        <p:grpSpPr>
          <a:xfrm>
            <a:off x="4151313" y="3213101"/>
            <a:ext cx="3725862" cy="1090613"/>
            <a:chOff x="2627313" y="3213100"/>
            <a:chExt cx="3725862" cy="1090613"/>
          </a:xfrm>
        </p:grpSpPr>
        <p:pic>
          <p:nvPicPr>
            <p:cNvPr id="2154" name="Shape 2154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2627313" y="3213100"/>
              <a:ext cx="3725862" cy="1090613"/>
            </a:xfrm>
            <a:prstGeom prst="rect">
              <a:avLst/>
            </a:prstGeom>
            <a:solidFill>
              <a:srgbClr val="FFFF00"/>
            </a:solidFill>
            <a:ln w="7620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</p:pic>
        <p:sp>
          <p:nvSpPr>
            <p:cNvPr id="2155" name="Shape 2155"/>
            <p:cNvSpPr/>
            <p:nvPr/>
          </p:nvSpPr>
          <p:spPr>
            <a:xfrm>
              <a:off x="5108575" y="3814763"/>
              <a:ext cx="239713" cy="196850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5526166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1" name="Shape 2161"/>
          <p:cNvSpPr/>
          <p:nvPr/>
        </p:nvSpPr>
        <p:spPr>
          <a:xfrm>
            <a:off x="2891499" y="3207804"/>
            <a:ext cx="1274762" cy="454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t" anchorCtr="0">
            <a:noAutofit/>
          </a:bodyPr>
          <a:lstStyle/>
          <a:p>
            <a:pPr>
              <a:buClr>
                <a:schemeClr val="dk2"/>
              </a:buClr>
            </a:pPr>
            <a:r>
              <a:rPr lang="en-US" sz="24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E=300V</a:t>
            </a:r>
            <a:endParaRPr/>
          </a:p>
        </p:txBody>
      </p:sp>
      <p:sp>
        <p:nvSpPr>
          <p:cNvPr id="2162" name="Shape 2162"/>
          <p:cNvSpPr/>
          <p:nvPr/>
        </p:nvSpPr>
        <p:spPr>
          <a:xfrm>
            <a:off x="6757061" y="2593441"/>
            <a:ext cx="2713038" cy="454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t" anchorCtr="0">
            <a:noAutofit/>
          </a:bodyPr>
          <a:lstStyle/>
          <a:p>
            <a:pPr>
              <a:buClr>
                <a:schemeClr val="dk2"/>
              </a:buClr>
            </a:pPr>
            <a:r>
              <a:rPr lang="en-US" sz="24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R</a:t>
            </a:r>
            <a:r>
              <a:rPr lang="en-US" sz="2400" b="1" baseline="-25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-US" sz="24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=R</a:t>
            </a:r>
            <a:r>
              <a:rPr lang="en-US" sz="2400" b="1" baseline="-25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en-US" sz="24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=R</a:t>
            </a:r>
            <a:r>
              <a:rPr lang="en-US" sz="2400" b="1" baseline="-25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v</a:t>
            </a:r>
            <a:r>
              <a:rPr lang="en-US" sz="24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=2000 Ω</a:t>
            </a:r>
            <a:endParaRPr/>
          </a:p>
        </p:txBody>
      </p:sp>
      <p:grpSp>
        <p:nvGrpSpPr>
          <p:cNvPr id="2163" name="Shape 2163"/>
          <p:cNvGrpSpPr/>
          <p:nvPr/>
        </p:nvGrpSpPr>
        <p:grpSpPr>
          <a:xfrm>
            <a:off x="4429786" y="1691741"/>
            <a:ext cx="2190750" cy="3317875"/>
            <a:chOff x="1014" y="1160"/>
            <a:chExt cx="1380" cy="2090"/>
          </a:xfrm>
        </p:grpSpPr>
        <p:sp>
          <p:nvSpPr>
            <p:cNvPr id="2164" name="Shape 2164"/>
            <p:cNvSpPr/>
            <p:nvPr/>
          </p:nvSpPr>
          <p:spPr>
            <a:xfrm>
              <a:off x="1431" y="1623"/>
              <a:ext cx="364" cy="28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475" tIns="44450" rIns="90475" bIns="44450" anchor="t" anchorCtr="0">
              <a:noAutofit/>
            </a:bodyPr>
            <a:lstStyle/>
            <a:p>
              <a:pPr>
                <a:buClr>
                  <a:schemeClr val="dk1"/>
                </a:buClr>
              </a:pPr>
              <a:r>
                <a:rPr lang="en-US" sz="24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R1</a:t>
              </a:r>
              <a:endParaRPr/>
            </a:p>
          </p:txBody>
        </p:sp>
        <p:sp>
          <p:nvSpPr>
            <p:cNvPr id="2165" name="Shape 2165"/>
            <p:cNvSpPr/>
            <p:nvPr/>
          </p:nvSpPr>
          <p:spPr>
            <a:xfrm>
              <a:off x="1431" y="2439"/>
              <a:ext cx="364" cy="28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475" tIns="44450" rIns="90475" bIns="44450" anchor="t" anchorCtr="0">
              <a:noAutofit/>
            </a:bodyPr>
            <a:lstStyle/>
            <a:p>
              <a:pPr>
                <a:buClr>
                  <a:schemeClr val="dk1"/>
                </a:buClr>
              </a:pPr>
              <a:r>
                <a:rPr lang="en-US" sz="24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R2</a:t>
              </a:r>
              <a:endParaRPr/>
            </a:p>
          </p:txBody>
        </p:sp>
        <p:sp>
          <p:nvSpPr>
            <p:cNvPr id="2166" name="Shape 2166"/>
            <p:cNvSpPr/>
            <p:nvPr/>
          </p:nvSpPr>
          <p:spPr>
            <a:xfrm>
              <a:off x="2216" y="1459"/>
              <a:ext cx="178" cy="684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>
                <a:buClr>
                  <a:schemeClr val="dk1"/>
                </a:buClr>
              </a:pPr>
              <a:endPara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7" name="Shape 2167"/>
            <p:cNvSpPr/>
            <p:nvPr/>
          </p:nvSpPr>
          <p:spPr>
            <a:xfrm>
              <a:off x="2216" y="2278"/>
              <a:ext cx="178" cy="684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>
                <a:buClr>
                  <a:schemeClr val="dk1"/>
                </a:buClr>
              </a:pPr>
              <a:endPara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8" name="Shape 2168"/>
            <p:cNvSpPr/>
            <p:nvPr/>
          </p:nvSpPr>
          <p:spPr>
            <a:xfrm>
              <a:off x="1129" y="1160"/>
              <a:ext cx="1181" cy="1052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32851"/>
                  </a:moveTo>
                  <a:lnTo>
                    <a:pt x="120000" y="0"/>
                  </a:lnTo>
                  <a:lnTo>
                    <a:pt x="0" y="0"/>
                  </a:lnTo>
                  <a:lnTo>
                    <a:pt x="0" y="120000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9" name="Shape 2169"/>
            <p:cNvSpPr/>
            <p:nvPr/>
          </p:nvSpPr>
          <p:spPr>
            <a:xfrm>
              <a:off x="1124" y="2275"/>
              <a:ext cx="1191" cy="97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0" y="120000"/>
                  </a:lnTo>
                  <a:lnTo>
                    <a:pt x="119496" y="120000"/>
                  </a:lnTo>
                  <a:lnTo>
                    <a:pt x="119496" y="84184"/>
                  </a:lnTo>
                  <a:lnTo>
                    <a:pt x="120000" y="84184"/>
                  </a:ln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endParaRPr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0" name="Shape 2170"/>
            <p:cNvSpPr/>
            <p:nvPr/>
          </p:nvSpPr>
          <p:spPr>
            <a:xfrm>
              <a:off x="1014" y="2191"/>
              <a:ext cx="220" cy="21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>
                <a:buClr>
                  <a:schemeClr val="dk1"/>
                </a:buClr>
              </a:pPr>
              <a:endPara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1" name="Shape 2171"/>
            <p:cNvSpPr/>
            <p:nvPr/>
          </p:nvSpPr>
          <p:spPr>
            <a:xfrm>
              <a:off x="1067" y="2240"/>
              <a:ext cx="115" cy="49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>
                <a:buClr>
                  <a:schemeClr val="dk1"/>
                </a:buClr>
              </a:pPr>
              <a:endPara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172" name="Shape 2172"/>
            <p:cNvCxnSpPr/>
            <p:nvPr/>
          </p:nvCxnSpPr>
          <p:spPr>
            <a:xfrm>
              <a:off x="2315" y="2143"/>
              <a:ext cx="0" cy="135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2173" name="Shape 2173"/>
          <p:cNvSpPr/>
          <p:nvPr/>
        </p:nvSpPr>
        <p:spPr>
          <a:xfrm>
            <a:off x="451713" y="535139"/>
            <a:ext cx="3451225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r>
              <a:rPr lang="en-US" sz="2800" b="1" dirty="0" err="1">
                <a:solidFill>
                  <a:schemeClr val="accent5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Consumo</a:t>
            </a:r>
            <a:r>
              <a:rPr lang="en-US" sz="2800" b="1" dirty="0">
                <a:solidFill>
                  <a:schemeClr val="accent5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800" b="1" dirty="0" err="1">
                <a:solidFill>
                  <a:schemeClr val="accent5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Propio</a:t>
            </a:r>
            <a:endParaRPr sz="2800" b="1" dirty="0">
              <a:solidFill>
                <a:schemeClr val="accent5">
                  <a:lumMod val="7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74" name="Shape 217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09262" y="5219165"/>
            <a:ext cx="3910013" cy="1066800"/>
          </a:xfrm>
          <a:prstGeom prst="rect">
            <a:avLst/>
          </a:prstGeom>
          <a:solidFill>
            <a:srgbClr val="FFFF00"/>
          </a:solidFill>
          <a:ln w="57150" cap="flat" cmpd="sng">
            <a:solidFill>
              <a:srgbClr val="F35B1B"/>
            </a:solidFill>
            <a:prstDash val="solid"/>
            <a:miter lim="8000"/>
            <a:headEnd type="none" w="sm" len="sm"/>
            <a:tailEnd type="none" w="sm" len="sm"/>
          </a:ln>
        </p:spPr>
      </p:pic>
      <p:sp>
        <p:nvSpPr>
          <p:cNvPr id="2175" name="Shape 2175"/>
          <p:cNvSpPr txBox="1"/>
          <p:nvPr/>
        </p:nvSpPr>
        <p:spPr>
          <a:xfrm>
            <a:off x="5099711" y="4163478"/>
            <a:ext cx="1722438" cy="641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chemeClr val="dk1"/>
              </a:buClr>
            </a:pPr>
            <a:r>
              <a:rPr lang="en-US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</a:t>
            </a:r>
            <a:r>
              <a:rPr lang="en-US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en-US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= 150 V</a:t>
            </a:r>
            <a:endParaRPr/>
          </a:p>
          <a:p>
            <a:pPr>
              <a:buClr>
                <a:schemeClr val="dk1"/>
              </a:buClr>
            </a:pP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76" name="Shape 217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498550" y="3722154"/>
            <a:ext cx="1425575" cy="414337"/>
          </a:xfrm>
          <a:prstGeom prst="rect">
            <a:avLst/>
          </a:prstGeom>
          <a:solidFill>
            <a:srgbClr val="FFFF00"/>
          </a:solidFill>
          <a:ln w="38100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</p:pic>
      <p:pic>
        <p:nvPicPr>
          <p:cNvPr id="2177" name="Shape 217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391936" y="3818990"/>
            <a:ext cx="114300" cy="21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8" name="Shape 217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974550" y="3672940"/>
            <a:ext cx="504825" cy="5524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79" name="Shape 2179"/>
          <p:cNvGrpSpPr/>
          <p:nvPr/>
        </p:nvGrpSpPr>
        <p:grpSpPr>
          <a:xfrm>
            <a:off x="6506236" y="3344328"/>
            <a:ext cx="1746250" cy="1274762"/>
            <a:chOff x="4629150" y="2846388"/>
            <a:chExt cx="1746250" cy="1274762"/>
          </a:xfrm>
        </p:grpSpPr>
        <p:grpSp>
          <p:nvGrpSpPr>
            <p:cNvPr id="2180" name="Shape 2180"/>
            <p:cNvGrpSpPr/>
            <p:nvPr/>
          </p:nvGrpSpPr>
          <p:grpSpPr>
            <a:xfrm>
              <a:off x="4629150" y="2846388"/>
              <a:ext cx="1746250" cy="1274762"/>
              <a:chOff x="2208" y="2261"/>
              <a:chExt cx="1100" cy="803"/>
            </a:xfrm>
          </p:grpSpPr>
          <p:sp>
            <p:nvSpPr>
              <p:cNvPr id="2181" name="Shape 2181"/>
              <p:cNvSpPr/>
              <p:nvPr/>
            </p:nvSpPr>
            <p:spPr>
              <a:xfrm>
                <a:off x="2208" y="2261"/>
                <a:ext cx="908" cy="14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fill="none" extrusionOk="0">
                    <a:moveTo>
                      <a:pt x="-5" y="0"/>
                    </a:moveTo>
                    <a:cubicBezTo>
                      <a:pt x="66272" y="0"/>
                      <a:pt x="120000" y="53722"/>
                      <a:pt x="120000" y="120000"/>
                    </a:cubicBezTo>
                  </a:path>
                  <a:path w="120000" h="120000" extrusionOk="0">
                    <a:moveTo>
                      <a:pt x="-5" y="0"/>
                    </a:moveTo>
                    <a:cubicBezTo>
                      <a:pt x="66272" y="0"/>
                      <a:pt x="120000" y="53722"/>
                      <a:pt x="120000" y="120000"/>
                    </a:cubicBezTo>
                    <a:lnTo>
                      <a:pt x="0" y="120000"/>
                    </a:lnTo>
                    <a:lnTo>
                      <a:pt x="-5" y="0"/>
                    </a:lnTo>
                    <a:close/>
                  </a:path>
                </a:pathLst>
              </a:custGeom>
              <a:noFill/>
              <a:ln w="127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 sz="2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2182" name="Shape 2182"/>
              <p:cNvGrpSpPr/>
              <p:nvPr/>
            </p:nvGrpSpPr>
            <p:grpSpPr>
              <a:xfrm>
                <a:off x="2208" y="2400"/>
                <a:ext cx="1100" cy="664"/>
                <a:chOff x="2208" y="2404"/>
                <a:chExt cx="1100" cy="664"/>
              </a:xfrm>
            </p:grpSpPr>
            <p:sp>
              <p:nvSpPr>
                <p:cNvPr id="2183" name="Shape 2183"/>
                <p:cNvSpPr/>
                <p:nvPr/>
              </p:nvSpPr>
              <p:spPr>
                <a:xfrm>
                  <a:off x="2884" y="2404"/>
                  <a:ext cx="424" cy="424"/>
                </a:xfrm>
                <a:prstGeom prst="ellipse">
                  <a:avLst/>
                </a:prstGeom>
                <a:noFill/>
                <a:ln w="1270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>
                    <a:buClr>
                      <a:schemeClr val="dk1"/>
                    </a:buClr>
                  </a:pPr>
                  <a:endParaRPr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84" name="Shape 2184"/>
                <p:cNvSpPr/>
                <p:nvPr/>
              </p:nvSpPr>
              <p:spPr>
                <a:xfrm>
                  <a:off x="2208" y="2832"/>
                  <a:ext cx="908" cy="236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fill="none" extrusionOk="0">
                      <a:moveTo>
                        <a:pt x="120000" y="0"/>
                      </a:moveTo>
                      <a:cubicBezTo>
                        <a:pt x="120000" y="66272"/>
                        <a:pt x="66272" y="119994"/>
                        <a:pt x="0" y="120000"/>
                      </a:cubicBezTo>
                    </a:path>
                    <a:path w="120000" h="120000" extrusionOk="0">
                      <a:moveTo>
                        <a:pt x="120000" y="0"/>
                      </a:moveTo>
                      <a:cubicBezTo>
                        <a:pt x="120000" y="66272"/>
                        <a:pt x="66272" y="119994"/>
                        <a:pt x="0" y="120000"/>
                      </a:cubicBezTo>
                      <a:lnTo>
                        <a:pt x="0" y="0"/>
                      </a:lnTo>
                      <a:lnTo>
                        <a:pt x="120000" y="0"/>
                      </a:lnTo>
                      <a:close/>
                    </a:path>
                  </a:pathLst>
                </a:custGeom>
                <a:noFill/>
                <a:ln w="12700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endParaRPr sz="2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2185" name="Shape 2185"/>
            <p:cNvSpPr/>
            <p:nvPr/>
          </p:nvSpPr>
          <p:spPr>
            <a:xfrm>
              <a:off x="5897563" y="3189288"/>
              <a:ext cx="361950" cy="3698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>
                <a:buClr>
                  <a:schemeClr val="dk1"/>
                </a:buClr>
              </a:pPr>
              <a:r>
                <a:rPr lang="en-US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V</a:t>
              </a: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337761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0" name="Shape 2200" descr="c_larga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63750" y="3494088"/>
            <a:ext cx="4603750" cy="18335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1" name="Shape 2201" descr="c_corta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24114" y="1025525"/>
            <a:ext cx="3741737" cy="1752600"/>
          </a:xfrm>
          <a:prstGeom prst="rect">
            <a:avLst/>
          </a:prstGeom>
          <a:noFill/>
          <a:ln>
            <a:noFill/>
          </a:ln>
        </p:spPr>
      </p:pic>
      <p:sp>
        <p:nvSpPr>
          <p:cNvPr id="2202" name="Shape 2202"/>
          <p:cNvSpPr/>
          <p:nvPr/>
        </p:nvSpPr>
        <p:spPr>
          <a:xfrm>
            <a:off x="6956425" y="1655764"/>
            <a:ext cx="2516188" cy="454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t" anchorCtr="0">
            <a:noAutofit/>
          </a:bodyPr>
          <a:lstStyle/>
          <a:p>
            <a:pPr>
              <a:buClr>
                <a:schemeClr val="dk1"/>
              </a:buClr>
            </a:pPr>
            <a:r>
              <a:rPr lang="en-US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a) Método Corto</a:t>
            </a:r>
            <a:endParaRPr/>
          </a:p>
        </p:txBody>
      </p:sp>
      <p:sp>
        <p:nvSpPr>
          <p:cNvPr id="2203" name="Shape 2203"/>
          <p:cNvSpPr/>
          <p:nvPr/>
        </p:nvSpPr>
        <p:spPr>
          <a:xfrm>
            <a:off x="6919913" y="3719514"/>
            <a:ext cx="2481262" cy="454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t" anchorCtr="0">
            <a:noAutofit/>
          </a:bodyPr>
          <a:lstStyle/>
          <a:p>
            <a:pPr>
              <a:buClr>
                <a:schemeClr val="dk1"/>
              </a:buClr>
            </a:pPr>
            <a:r>
              <a:rPr lang="en-US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b)Método Largo</a:t>
            </a:r>
            <a:endParaRPr/>
          </a:p>
        </p:txBody>
      </p:sp>
      <p:sp>
        <p:nvSpPr>
          <p:cNvPr id="2204" name="Shape 2204"/>
          <p:cNvSpPr/>
          <p:nvPr/>
        </p:nvSpPr>
        <p:spPr>
          <a:xfrm>
            <a:off x="-535780" y="470694"/>
            <a:ext cx="5919787" cy="3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t" anchorCtr="0">
            <a:noAutofit/>
          </a:bodyPr>
          <a:lstStyle/>
          <a:p>
            <a:pPr algn="ctr"/>
            <a:r>
              <a:rPr lang="en-US" sz="2000" b="1" dirty="0" err="1">
                <a:solidFill>
                  <a:schemeClr val="accent5">
                    <a:lumMod val="75000"/>
                  </a:schemeClr>
                </a:solidFill>
                <a:latin typeface="Verdana"/>
                <a:ea typeface="Verdana"/>
                <a:cs typeface="Verdana"/>
                <a:sym typeface="Verdana"/>
              </a:rPr>
              <a:t>Métodos</a:t>
            </a:r>
            <a:r>
              <a:rPr lang="en-US" sz="2000" b="1" dirty="0">
                <a:solidFill>
                  <a:schemeClr val="accent5">
                    <a:lumMod val="75000"/>
                  </a:schemeClr>
                </a:solidFill>
                <a:latin typeface="Verdana"/>
                <a:ea typeface="Verdana"/>
                <a:cs typeface="Verdana"/>
                <a:sym typeface="Verdana"/>
              </a:rPr>
              <a:t> de </a:t>
            </a:r>
            <a:r>
              <a:rPr lang="en-US" sz="2000" b="1" dirty="0" err="1">
                <a:solidFill>
                  <a:schemeClr val="accent5">
                    <a:lumMod val="75000"/>
                  </a:schemeClr>
                </a:solidFill>
                <a:latin typeface="Verdana"/>
                <a:ea typeface="Verdana"/>
                <a:cs typeface="Verdana"/>
                <a:sym typeface="Verdana"/>
              </a:rPr>
              <a:t>Medición</a:t>
            </a:r>
            <a:endParaRPr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323701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10" name="Shape 2210"/>
          <p:cNvCxnSpPr/>
          <p:nvPr/>
        </p:nvCxnSpPr>
        <p:spPr>
          <a:xfrm>
            <a:off x="6545978" y="2750713"/>
            <a:ext cx="0" cy="433388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211" name="Shape 2211"/>
          <p:cNvCxnSpPr/>
          <p:nvPr/>
        </p:nvCxnSpPr>
        <p:spPr>
          <a:xfrm rot="10800000">
            <a:off x="5460128" y="5190701"/>
            <a:ext cx="1085850" cy="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212" name="Shape 2212"/>
          <p:cNvCxnSpPr/>
          <p:nvPr/>
        </p:nvCxnSpPr>
        <p:spPr>
          <a:xfrm rot="10800000">
            <a:off x="3108617" y="5244676"/>
            <a:ext cx="1566863" cy="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213" name="Shape 2213"/>
          <p:cNvGrpSpPr/>
          <p:nvPr/>
        </p:nvGrpSpPr>
        <p:grpSpPr>
          <a:xfrm>
            <a:off x="2870915" y="2750713"/>
            <a:ext cx="3727450" cy="2813050"/>
            <a:chOff x="240" y="1392"/>
            <a:chExt cx="2348" cy="1772"/>
          </a:xfrm>
        </p:grpSpPr>
        <p:sp>
          <p:nvSpPr>
            <p:cNvPr id="2214" name="Shape 2214"/>
            <p:cNvSpPr/>
            <p:nvPr/>
          </p:nvSpPr>
          <p:spPr>
            <a:xfrm>
              <a:off x="2520" y="1669"/>
              <a:ext cx="68" cy="778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buClr>
                  <a:schemeClr val="dk1"/>
                </a:buClr>
              </a:pPr>
              <a:endPara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215" name="Shape 2215"/>
            <p:cNvCxnSpPr/>
            <p:nvPr/>
          </p:nvCxnSpPr>
          <p:spPr>
            <a:xfrm>
              <a:off x="392" y="1392"/>
              <a:ext cx="2163" cy="0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216" name="Shape 2216"/>
            <p:cNvCxnSpPr/>
            <p:nvPr/>
          </p:nvCxnSpPr>
          <p:spPr>
            <a:xfrm>
              <a:off x="2555" y="2451"/>
              <a:ext cx="0" cy="478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217" name="Shape 2217"/>
            <p:cNvSpPr/>
            <p:nvPr/>
          </p:nvSpPr>
          <p:spPr>
            <a:xfrm>
              <a:off x="1383" y="2728"/>
              <a:ext cx="484" cy="436"/>
            </a:xfrm>
            <a:prstGeom prst="ellipse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buClr>
                  <a:schemeClr val="dk1"/>
                </a:buClr>
              </a:pPr>
              <a:endPara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218" name="Shape 2218"/>
            <p:cNvCxnSpPr/>
            <p:nvPr/>
          </p:nvCxnSpPr>
          <p:spPr>
            <a:xfrm>
              <a:off x="392" y="1392"/>
              <a:ext cx="0" cy="649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219" name="Shape 2219"/>
            <p:cNvCxnSpPr/>
            <p:nvPr/>
          </p:nvCxnSpPr>
          <p:spPr>
            <a:xfrm rot="10800000">
              <a:off x="392" y="2143"/>
              <a:ext cx="0" cy="820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220" name="Shape 2220"/>
            <p:cNvCxnSpPr/>
            <p:nvPr/>
          </p:nvCxnSpPr>
          <p:spPr>
            <a:xfrm>
              <a:off x="240" y="2041"/>
              <a:ext cx="265" cy="0"/>
            </a:xfrm>
            <a:prstGeom prst="straightConnector1">
              <a:avLst/>
            </a:prstGeom>
            <a:noFill/>
            <a:ln w="508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221" name="Shape 2221"/>
            <p:cNvCxnSpPr/>
            <p:nvPr/>
          </p:nvCxnSpPr>
          <p:spPr>
            <a:xfrm>
              <a:off x="316" y="2143"/>
              <a:ext cx="152" cy="0"/>
            </a:xfrm>
            <a:prstGeom prst="straightConnector1">
              <a:avLst/>
            </a:prstGeom>
            <a:noFill/>
            <a:ln w="1270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2222" name="Shape 2222"/>
          <p:cNvSpPr/>
          <p:nvPr/>
        </p:nvSpPr>
        <p:spPr>
          <a:xfrm>
            <a:off x="3390029" y="3346027"/>
            <a:ext cx="384175" cy="454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t" anchorCtr="0">
            <a:noAutofit/>
          </a:bodyPr>
          <a:lstStyle/>
          <a:p>
            <a:pPr>
              <a:buClr>
                <a:schemeClr val="hlink"/>
              </a:buClr>
            </a:pPr>
            <a:r>
              <a:rPr lang="en-US" sz="2400" b="1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endParaRPr/>
          </a:p>
        </p:txBody>
      </p:sp>
      <p:sp>
        <p:nvSpPr>
          <p:cNvPr id="2223" name="Shape 2223"/>
          <p:cNvSpPr/>
          <p:nvPr/>
        </p:nvSpPr>
        <p:spPr>
          <a:xfrm>
            <a:off x="6742829" y="3727027"/>
            <a:ext cx="401637" cy="454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t" anchorCtr="0">
            <a:noAutofit/>
          </a:bodyPr>
          <a:lstStyle/>
          <a:p>
            <a:pPr>
              <a:buClr>
                <a:schemeClr val="dk1"/>
              </a:buClr>
            </a:pPr>
            <a:r>
              <a:rPr lang="en-US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</a:t>
            </a:r>
            <a:endParaRPr/>
          </a:p>
        </p:txBody>
      </p:sp>
      <p:sp>
        <p:nvSpPr>
          <p:cNvPr id="2224" name="Shape 2224"/>
          <p:cNvSpPr/>
          <p:nvPr/>
        </p:nvSpPr>
        <p:spPr>
          <a:xfrm>
            <a:off x="4761628" y="5022427"/>
            <a:ext cx="673100" cy="454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t" anchorCtr="0">
            <a:noAutofit/>
          </a:bodyPr>
          <a:lstStyle/>
          <a:p>
            <a:pPr>
              <a:buClr>
                <a:schemeClr val="dk1"/>
              </a:buClr>
            </a:pPr>
            <a:r>
              <a:rPr lang="en-US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</a:t>
            </a:r>
            <a:endParaRPr/>
          </a:p>
        </p:txBody>
      </p:sp>
      <p:pic>
        <p:nvPicPr>
          <p:cNvPr id="2225" name="Shape 22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60129" y="980282"/>
            <a:ext cx="1514475" cy="766763"/>
          </a:xfrm>
          <a:prstGeom prst="rect">
            <a:avLst/>
          </a:prstGeom>
          <a:solidFill>
            <a:srgbClr val="FAFD00"/>
          </a:solidFill>
          <a:ln w="12700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</p:pic>
      <p:sp>
        <p:nvSpPr>
          <p:cNvPr id="2226" name="Shape 2226"/>
          <p:cNvSpPr/>
          <p:nvPr/>
        </p:nvSpPr>
        <p:spPr>
          <a:xfrm>
            <a:off x="4782265" y="3366663"/>
            <a:ext cx="749300" cy="749300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chemeClr val="dk1"/>
              </a:buClr>
            </a:pP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7" name="Shape 2227"/>
          <p:cNvSpPr/>
          <p:nvPr/>
        </p:nvSpPr>
        <p:spPr>
          <a:xfrm>
            <a:off x="5087065" y="3214263"/>
            <a:ext cx="139700" cy="139700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chemeClr val="dk1"/>
              </a:buClr>
            </a:pP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8" name="Shape 2228"/>
          <p:cNvSpPr/>
          <p:nvPr/>
        </p:nvSpPr>
        <p:spPr>
          <a:xfrm>
            <a:off x="5087065" y="4128663"/>
            <a:ext cx="139700" cy="139700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chemeClr val="dk1"/>
              </a:buClr>
            </a:pP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29" name="Shape 2229"/>
          <p:cNvCxnSpPr/>
          <p:nvPr/>
        </p:nvCxnSpPr>
        <p:spPr>
          <a:xfrm>
            <a:off x="5156915" y="2750713"/>
            <a:ext cx="0" cy="45720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230" name="Shape 2230"/>
          <p:cNvSpPr/>
          <p:nvPr/>
        </p:nvSpPr>
        <p:spPr>
          <a:xfrm>
            <a:off x="5156915" y="4276301"/>
            <a:ext cx="609600" cy="914400"/>
          </a:xfrm>
          <a:custGeom>
            <a:avLst/>
            <a:gdLst/>
            <a:ahLst/>
            <a:cxnLst/>
            <a:rect l="0" t="0" r="0" b="0"/>
            <a:pathLst>
              <a:path w="120000" h="120000" fill="none" extrusionOk="0">
                <a:moveTo>
                  <a:pt x="-5" y="0"/>
                </a:moveTo>
                <a:cubicBezTo>
                  <a:pt x="66272" y="0"/>
                  <a:pt x="120000" y="53722"/>
                  <a:pt x="120000" y="120000"/>
                </a:cubicBezTo>
              </a:path>
              <a:path w="120000" h="120000" extrusionOk="0">
                <a:moveTo>
                  <a:pt x="-5" y="0"/>
                </a:moveTo>
                <a:cubicBezTo>
                  <a:pt x="66272" y="0"/>
                  <a:pt x="120000" y="53722"/>
                  <a:pt x="120000" y="120000"/>
                </a:cubicBezTo>
                <a:lnTo>
                  <a:pt x="0" y="120000"/>
                </a:lnTo>
                <a:lnTo>
                  <a:pt x="-5" y="0"/>
                </a:lnTo>
                <a:close/>
              </a:path>
            </a:pathLst>
          </a:custGeom>
          <a:noFill/>
          <a:ln w="12700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1" name="Shape 2231"/>
          <p:cNvSpPr/>
          <p:nvPr/>
        </p:nvSpPr>
        <p:spPr>
          <a:xfrm>
            <a:off x="4990229" y="3498427"/>
            <a:ext cx="384175" cy="454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t" anchorCtr="0">
            <a:noAutofit/>
          </a:bodyPr>
          <a:lstStyle/>
          <a:p>
            <a:pPr>
              <a:buClr>
                <a:schemeClr val="dk1"/>
              </a:buClr>
            </a:pPr>
            <a:r>
              <a:rPr lang="en-US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</a:t>
            </a:r>
            <a:endParaRPr/>
          </a:p>
        </p:txBody>
      </p:sp>
      <p:pic>
        <p:nvPicPr>
          <p:cNvPr id="2232" name="Shape 223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146053" y="2552277"/>
            <a:ext cx="2582862" cy="681037"/>
          </a:xfrm>
          <a:prstGeom prst="rect">
            <a:avLst/>
          </a:prstGeom>
          <a:solidFill>
            <a:srgbClr val="FAFD00"/>
          </a:solidFill>
          <a:ln w="12700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</p:pic>
      <p:pic>
        <p:nvPicPr>
          <p:cNvPr id="2233" name="Shape 223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157165" y="3485726"/>
            <a:ext cx="2738438" cy="971550"/>
          </a:xfrm>
          <a:prstGeom prst="rect">
            <a:avLst/>
          </a:prstGeom>
          <a:solidFill>
            <a:srgbClr val="FAFD00"/>
          </a:solidFill>
          <a:ln w="12700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</p:pic>
      <p:pic>
        <p:nvPicPr>
          <p:cNvPr id="2234" name="Shape 223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201616" y="4743026"/>
            <a:ext cx="2663825" cy="762000"/>
          </a:xfrm>
          <a:prstGeom prst="rect">
            <a:avLst/>
          </a:prstGeom>
          <a:solidFill>
            <a:srgbClr val="FDE3BA"/>
          </a:solidFill>
          <a:ln w="12700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</p:pic>
    </p:spTree>
    <p:extLst>
      <p:ext uri="{BB962C8B-B14F-4D97-AF65-F5344CB8AC3E}">
        <p14:creationId xmlns:p14="http://schemas.microsoft.com/office/powerpoint/2010/main" val="280171450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41" name="Shape 2241"/>
          <p:cNvGrpSpPr/>
          <p:nvPr/>
        </p:nvGrpSpPr>
        <p:grpSpPr>
          <a:xfrm>
            <a:off x="2431815" y="1270000"/>
            <a:ext cx="3727450" cy="2813050"/>
            <a:chOff x="240" y="1392"/>
            <a:chExt cx="2348" cy="1772"/>
          </a:xfrm>
        </p:grpSpPr>
        <p:cxnSp>
          <p:nvCxnSpPr>
            <p:cNvPr id="2242" name="Shape 2242"/>
            <p:cNvCxnSpPr/>
            <p:nvPr/>
          </p:nvCxnSpPr>
          <p:spPr>
            <a:xfrm>
              <a:off x="2555" y="1392"/>
              <a:ext cx="0" cy="273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2243" name="Shape 2243"/>
            <p:cNvGrpSpPr/>
            <p:nvPr/>
          </p:nvGrpSpPr>
          <p:grpSpPr>
            <a:xfrm>
              <a:off x="240" y="1392"/>
              <a:ext cx="2348" cy="1772"/>
              <a:chOff x="240" y="1392"/>
              <a:chExt cx="2348" cy="1772"/>
            </a:xfrm>
          </p:grpSpPr>
          <p:cxnSp>
            <p:nvCxnSpPr>
              <p:cNvPr id="2244" name="Shape 2244"/>
              <p:cNvCxnSpPr/>
              <p:nvPr/>
            </p:nvCxnSpPr>
            <p:spPr>
              <a:xfrm rot="10800000">
                <a:off x="1871" y="2929"/>
                <a:ext cx="684" cy="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2245" name="Shape 2245"/>
              <p:cNvCxnSpPr/>
              <p:nvPr/>
            </p:nvCxnSpPr>
            <p:spPr>
              <a:xfrm rot="10800000">
                <a:off x="392" y="2963"/>
                <a:ext cx="987" cy="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grpSp>
            <p:nvGrpSpPr>
              <p:cNvPr id="2246" name="Shape 2246"/>
              <p:cNvGrpSpPr/>
              <p:nvPr/>
            </p:nvGrpSpPr>
            <p:grpSpPr>
              <a:xfrm>
                <a:off x="240" y="1392"/>
                <a:ext cx="2348" cy="1772"/>
                <a:chOff x="240" y="1392"/>
                <a:chExt cx="2348" cy="1772"/>
              </a:xfrm>
            </p:grpSpPr>
            <p:sp>
              <p:nvSpPr>
                <p:cNvPr id="2247" name="Shape 2247"/>
                <p:cNvSpPr/>
                <p:nvPr/>
              </p:nvSpPr>
              <p:spPr>
                <a:xfrm>
                  <a:off x="2520" y="1669"/>
                  <a:ext cx="68" cy="778"/>
                </a:xfrm>
                <a:prstGeom prst="rect">
                  <a:avLst/>
                </a:prstGeom>
                <a:solidFill>
                  <a:schemeClr val="lt1"/>
                </a:solidFill>
                <a:ln w="12700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>
                    <a:buClr>
                      <a:schemeClr val="dk1"/>
                    </a:buClr>
                  </a:pPr>
                  <a:endParaRPr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cxnSp>
              <p:nvCxnSpPr>
                <p:cNvPr id="2248" name="Shape 2248"/>
                <p:cNvCxnSpPr/>
                <p:nvPr/>
              </p:nvCxnSpPr>
              <p:spPr>
                <a:xfrm>
                  <a:off x="392" y="1392"/>
                  <a:ext cx="2163" cy="0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2249" name="Shape 2249"/>
                <p:cNvCxnSpPr/>
                <p:nvPr/>
              </p:nvCxnSpPr>
              <p:spPr>
                <a:xfrm>
                  <a:off x="2555" y="2451"/>
                  <a:ext cx="0" cy="478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sp>
              <p:nvSpPr>
                <p:cNvPr id="2250" name="Shape 2250"/>
                <p:cNvSpPr/>
                <p:nvPr/>
              </p:nvSpPr>
              <p:spPr>
                <a:xfrm>
                  <a:off x="1383" y="2728"/>
                  <a:ext cx="484" cy="436"/>
                </a:xfrm>
                <a:prstGeom prst="ellipse">
                  <a:avLst/>
                </a:prstGeom>
                <a:solidFill>
                  <a:schemeClr val="lt1"/>
                </a:solidFill>
                <a:ln w="1270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>
                    <a:buClr>
                      <a:schemeClr val="dk1"/>
                    </a:buClr>
                  </a:pPr>
                  <a:endParaRPr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cxnSp>
              <p:nvCxnSpPr>
                <p:cNvPr id="2251" name="Shape 2251"/>
                <p:cNvCxnSpPr/>
                <p:nvPr/>
              </p:nvCxnSpPr>
              <p:spPr>
                <a:xfrm>
                  <a:off x="392" y="1392"/>
                  <a:ext cx="0" cy="649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2252" name="Shape 2252"/>
                <p:cNvCxnSpPr/>
                <p:nvPr/>
              </p:nvCxnSpPr>
              <p:spPr>
                <a:xfrm rot="10800000">
                  <a:off x="392" y="2143"/>
                  <a:ext cx="0" cy="820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2253" name="Shape 2253"/>
                <p:cNvCxnSpPr/>
                <p:nvPr/>
              </p:nvCxnSpPr>
              <p:spPr>
                <a:xfrm>
                  <a:off x="240" y="2041"/>
                  <a:ext cx="265" cy="0"/>
                </a:xfrm>
                <a:prstGeom prst="straightConnector1">
                  <a:avLst/>
                </a:prstGeom>
                <a:noFill/>
                <a:ln w="5080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2254" name="Shape 2254"/>
                <p:cNvCxnSpPr/>
                <p:nvPr/>
              </p:nvCxnSpPr>
              <p:spPr>
                <a:xfrm>
                  <a:off x="316" y="2143"/>
                  <a:ext cx="152" cy="0"/>
                </a:xfrm>
                <a:prstGeom prst="straightConnector1">
                  <a:avLst/>
                </a:prstGeom>
                <a:noFill/>
                <a:ln w="12700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</p:grpSp>
        </p:grpSp>
      </p:grpSp>
      <p:sp>
        <p:nvSpPr>
          <p:cNvPr id="2255" name="Shape 2255"/>
          <p:cNvSpPr/>
          <p:nvPr/>
        </p:nvSpPr>
        <p:spPr>
          <a:xfrm>
            <a:off x="2859574" y="2174751"/>
            <a:ext cx="387928" cy="45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t" anchorCtr="0">
            <a:noAutofit/>
          </a:bodyPr>
          <a:lstStyle/>
          <a:p>
            <a:pPr>
              <a:buClr>
                <a:srgbClr val="990000"/>
              </a:buClr>
            </a:pPr>
            <a:r>
              <a:rPr lang="en-US" sz="2400" b="1">
                <a:solidFill>
                  <a:srgbClr val="990000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endParaRPr/>
          </a:p>
        </p:txBody>
      </p:sp>
      <p:sp>
        <p:nvSpPr>
          <p:cNvPr id="2256" name="Shape 2256"/>
          <p:cNvSpPr/>
          <p:nvPr/>
        </p:nvSpPr>
        <p:spPr>
          <a:xfrm>
            <a:off x="6159266" y="2097725"/>
            <a:ext cx="405561" cy="45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t" anchorCtr="0">
            <a:noAutofit/>
          </a:bodyPr>
          <a:lstStyle/>
          <a:p>
            <a:pPr>
              <a:buClr>
                <a:srgbClr val="990000"/>
              </a:buClr>
            </a:pPr>
            <a:r>
              <a:rPr lang="en-US" sz="2400" b="1">
                <a:solidFill>
                  <a:srgbClr val="990000"/>
                </a:solidFill>
                <a:latin typeface="Arial"/>
                <a:ea typeface="Arial"/>
                <a:cs typeface="Arial"/>
                <a:sym typeface="Arial"/>
              </a:rPr>
              <a:t>R</a:t>
            </a:r>
            <a:endParaRPr/>
          </a:p>
        </p:txBody>
      </p:sp>
      <p:sp>
        <p:nvSpPr>
          <p:cNvPr id="2257" name="Shape 2257"/>
          <p:cNvSpPr/>
          <p:nvPr/>
        </p:nvSpPr>
        <p:spPr>
          <a:xfrm>
            <a:off x="4295540" y="3496172"/>
            <a:ext cx="673100" cy="454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t" anchorCtr="0">
            <a:noAutofit/>
          </a:bodyPr>
          <a:lstStyle/>
          <a:p>
            <a:pPr>
              <a:buClr>
                <a:schemeClr val="dk1"/>
              </a:buClr>
            </a:pPr>
            <a:r>
              <a:rPr lang="en-US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</a:t>
            </a:r>
            <a:endParaRPr sz="24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58" name="Shape 225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19901" y="1009651"/>
            <a:ext cx="1514475" cy="766763"/>
          </a:xfrm>
          <a:prstGeom prst="rect">
            <a:avLst/>
          </a:prstGeom>
          <a:solidFill>
            <a:srgbClr val="FAFD00"/>
          </a:solidFill>
          <a:ln>
            <a:noFill/>
          </a:ln>
        </p:spPr>
      </p:pic>
      <p:sp>
        <p:nvSpPr>
          <p:cNvPr id="2259" name="Shape 2259"/>
          <p:cNvSpPr/>
          <p:nvPr/>
        </p:nvSpPr>
        <p:spPr>
          <a:xfrm>
            <a:off x="4354277" y="1931940"/>
            <a:ext cx="749300" cy="749300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chemeClr val="dk1"/>
              </a:buClr>
            </a:pP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0" name="Shape 2260"/>
          <p:cNvSpPr/>
          <p:nvPr/>
        </p:nvSpPr>
        <p:spPr>
          <a:xfrm>
            <a:off x="4659077" y="1779540"/>
            <a:ext cx="139700" cy="139700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chemeClr val="dk1"/>
              </a:buClr>
            </a:pP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1" name="Shape 2261"/>
          <p:cNvSpPr/>
          <p:nvPr/>
        </p:nvSpPr>
        <p:spPr>
          <a:xfrm>
            <a:off x="4659077" y="2684792"/>
            <a:ext cx="139700" cy="139700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chemeClr val="dk1"/>
              </a:buClr>
            </a:pP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62" name="Shape 2262"/>
          <p:cNvCxnSpPr/>
          <p:nvPr/>
        </p:nvCxnSpPr>
        <p:spPr>
          <a:xfrm>
            <a:off x="4728927" y="1315990"/>
            <a:ext cx="0" cy="45720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263" name="Shape 2263"/>
          <p:cNvSpPr/>
          <p:nvPr/>
        </p:nvSpPr>
        <p:spPr>
          <a:xfrm>
            <a:off x="4044677" y="2769097"/>
            <a:ext cx="614400" cy="1004391"/>
          </a:xfrm>
          <a:custGeom>
            <a:avLst/>
            <a:gdLst/>
            <a:ahLst/>
            <a:cxnLst/>
            <a:rect l="0" t="0" r="0" b="0"/>
            <a:pathLst>
              <a:path w="120000" h="120000" fill="none" extrusionOk="0">
                <a:moveTo>
                  <a:pt x="0" y="120000"/>
                </a:moveTo>
                <a:cubicBezTo>
                  <a:pt x="0" y="53844"/>
                  <a:pt x="53533" y="166"/>
                  <a:pt x="119688" y="0"/>
                </a:cubicBezTo>
              </a:path>
              <a:path w="120000" h="120000" extrusionOk="0">
                <a:moveTo>
                  <a:pt x="0" y="120000"/>
                </a:moveTo>
                <a:cubicBezTo>
                  <a:pt x="0" y="53844"/>
                  <a:pt x="53533" y="166"/>
                  <a:pt x="119688" y="0"/>
                </a:cubicBez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4" name="Shape 2264"/>
          <p:cNvSpPr/>
          <p:nvPr/>
        </p:nvSpPr>
        <p:spPr>
          <a:xfrm>
            <a:off x="4554809" y="2079579"/>
            <a:ext cx="384175" cy="454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t" anchorCtr="0">
            <a:noAutofit/>
          </a:bodyPr>
          <a:lstStyle/>
          <a:p>
            <a:pPr>
              <a:buClr>
                <a:schemeClr val="dk1"/>
              </a:buClr>
            </a:pPr>
            <a:r>
              <a:rPr lang="en-US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</a:t>
            </a:r>
            <a:endParaRPr/>
          </a:p>
        </p:txBody>
      </p:sp>
      <p:pic>
        <p:nvPicPr>
          <p:cNvPr id="2265" name="Shape 226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819901" y="2000251"/>
            <a:ext cx="2278063" cy="676275"/>
          </a:xfrm>
          <a:prstGeom prst="rect">
            <a:avLst/>
          </a:prstGeom>
          <a:solidFill>
            <a:srgbClr val="FAFD00"/>
          </a:solidFill>
          <a:ln>
            <a:noFill/>
          </a:ln>
        </p:spPr>
      </p:pic>
      <p:pic>
        <p:nvPicPr>
          <p:cNvPr id="2266" name="Shape 226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752432" y="3723184"/>
            <a:ext cx="2943225" cy="674593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  <p:pic>
        <p:nvPicPr>
          <p:cNvPr id="2267" name="Shape 226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819900" y="2990850"/>
            <a:ext cx="2724150" cy="609600"/>
          </a:xfrm>
          <a:prstGeom prst="rect">
            <a:avLst/>
          </a:prstGeom>
          <a:solidFill>
            <a:srgbClr val="FAFD00"/>
          </a:solidFill>
          <a:ln>
            <a:noFill/>
          </a:ln>
        </p:spPr>
      </p:pic>
      <p:pic>
        <p:nvPicPr>
          <p:cNvPr id="2268" name="Shape 2268" descr="LAB_Nr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962040" y="4604097"/>
            <a:ext cx="1333500" cy="952500"/>
          </a:xfrm>
          <a:prstGeom prst="rect">
            <a:avLst/>
          </a:prstGeom>
          <a:noFill/>
          <a:ln w="9525" cap="flat" cmpd="sng">
            <a:solidFill>
              <a:srgbClr val="063DE8"/>
            </a:solidFill>
            <a:prstDash val="solid"/>
            <a:miter lim="8000"/>
            <a:headEnd type="none" w="sm" len="sm"/>
            <a:tailEnd type="none" w="sm" len="sm"/>
          </a:ln>
        </p:spPr>
      </p:pic>
      <p:pic>
        <p:nvPicPr>
          <p:cNvPr id="2269" name="Shape 2269" descr="LAB_Nr7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554808" y="4582942"/>
            <a:ext cx="2857500" cy="857250"/>
          </a:xfrm>
          <a:prstGeom prst="rect">
            <a:avLst/>
          </a:prstGeom>
          <a:noFill/>
          <a:ln w="9525" cap="flat" cmpd="sng">
            <a:solidFill>
              <a:srgbClr val="063DE8"/>
            </a:solidFill>
            <a:prstDash val="solid"/>
            <a:miter lim="8000"/>
            <a:headEnd type="none" w="sm" len="sm"/>
            <a:tailEnd type="none" w="sm" len="sm"/>
          </a:ln>
        </p:spPr>
      </p:pic>
      <p:pic>
        <p:nvPicPr>
          <p:cNvPr id="2270" name="Shape 2270" descr="LAB_Nr8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7767638" y="4591995"/>
            <a:ext cx="1776413" cy="895350"/>
          </a:xfrm>
          <a:prstGeom prst="rect">
            <a:avLst/>
          </a:prstGeom>
          <a:solidFill>
            <a:srgbClr val="FFFF00"/>
          </a:solidFill>
          <a:ln w="9525" cap="flat" cmpd="sng">
            <a:solidFill>
              <a:srgbClr val="063DE8"/>
            </a:solidFill>
            <a:prstDash val="solid"/>
            <a:miter lim="8000"/>
            <a:headEnd type="none" w="sm" len="sm"/>
            <a:tailEnd type="none" w="sm" len="sm"/>
          </a:ln>
        </p:spPr>
      </p:pic>
    </p:spTree>
    <p:extLst>
      <p:ext uri="{BB962C8B-B14F-4D97-AF65-F5344CB8AC3E}">
        <p14:creationId xmlns:p14="http://schemas.microsoft.com/office/powerpoint/2010/main" val="137305482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6" name="Shape 227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51908" y="1681319"/>
            <a:ext cx="1065213" cy="58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7" name="Shape 227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51908" y="2768914"/>
            <a:ext cx="817563" cy="63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8" name="Shape 227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628095" y="3591239"/>
            <a:ext cx="3478212" cy="58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9" name="Shape 227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009901" y="4445000"/>
            <a:ext cx="2176463" cy="565150"/>
          </a:xfrm>
          <a:prstGeom prst="rect">
            <a:avLst/>
          </a:prstGeom>
          <a:noFill/>
          <a:ln>
            <a:noFill/>
          </a:ln>
        </p:spPr>
      </p:pic>
      <p:sp>
        <p:nvSpPr>
          <p:cNvPr id="2281" name="Shape 2281"/>
          <p:cNvSpPr txBox="1"/>
          <p:nvPr/>
        </p:nvSpPr>
        <p:spPr>
          <a:xfrm>
            <a:off x="2519229" y="947834"/>
            <a:ext cx="1808508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2000" b="1" i="1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Método corto</a:t>
            </a:r>
            <a:endParaRPr sz="2000" b="1" i="1" u="sng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82" name="Shape 228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860760" y="1656143"/>
            <a:ext cx="1993900" cy="58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3" name="Shape 2283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784561" y="2494344"/>
            <a:ext cx="2455863" cy="37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4" name="Shape 2284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748464" y="3151188"/>
            <a:ext cx="1951037" cy="698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85" name="Shape 2285"/>
          <p:cNvSpPr txBox="1"/>
          <p:nvPr/>
        </p:nvSpPr>
        <p:spPr>
          <a:xfrm>
            <a:off x="6784561" y="947834"/>
            <a:ext cx="2599565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2000" b="1" i="1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Método Largo</a:t>
            </a:r>
            <a:endParaRPr/>
          </a:p>
        </p:txBody>
      </p:sp>
      <p:cxnSp>
        <p:nvCxnSpPr>
          <p:cNvPr id="2286" name="Shape 2286"/>
          <p:cNvCxnSpPr/>
          <p:nvPr/>
        </p:nvCxnSpPr>
        <p:spPr>
          <a:xfrm>
            <a:off x="6314941" y="1146221"/>
            <a:ext cx="0" cy="4765183"/>
          </a:xfrm>
          <a:prstGeom prst="straightConnector1">
            <a:avLst/>
          </a:prstGeom>
          <a:noFill/>
          <a:ln w="57150" cap="flat" cmpd="sng">
            <a:solidFill>
              <a:schemeClr val="accent2"/>
            </a:solidFill>
            <a:prstDash val="solid"/>
            <a:miter lim="8000"/>
            <a:headEnd type="none" w="sm" len="sm"/>
            <a:tailEnd type="none" w="sm" len="sm"/>
          </a:ln>
        </p:spPr>
      </p:cxnSp>
      <p:pic>
        <p:nvPicPr>
          <p:cNvPr id="2287" name="Shape 2287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6784561" y="4224338"/>
            <a:ext cx="1171575" cy="10064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0267450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93" name="Shape 2293"/>
          <p:cNvCxnSpPr/>
          <p:nvPr/>
        </p:nvCxnSpPr>
        <p:spPr>
          <a:xfrm>
            <a:off x="3000375" y="981075"/>
            <a:ext cx="0" cy="4826000"/>
          </a:xfrm>
          <a:prstGeom prst="straightConnector1">
            <a:avLst/>
          </a:prstGeom>
          <a:noFill/>
          <a:ln w="50800" cap="flat" cmpd="sng">
            <a:solidFill>
              <a:schemeClr val="dk1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2294" name="Shape 2294"/>
          <p:cNvCxnSpPr/>
          <p:nvPr/>
        </p:nvCxnSpPr>
        <p:spPr>
          <a:xfrm>
            <a:off x="2590800" y="4495800"/>
            <a:ext cx="6705600" cy="0"/>
          </a:xfrm>
          <a:prstGeom prst="straightConnector1">
            <a:avLst/>
          </a:prstGeom>
          <a:noFill/>
          <a:ln w="50800" cap="flat" cmpd="sng">
            <a:solidFill>
              <a:schemeClr val="dk1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2295" name="Shape 2295"/>
          <p:cNvCxnSpPr/>
          <p:nvPr/>
        </p:nvCxnSpPr>
        <p:spPr>
          <a:xfrm rot="10800000" flipH="1">
            <a:off x="2971800" y="1676400"/>
            <a:ext cx="3962400" cy="2819400"/>
          </a:xfrm>
          <a:prstGeom prst="straightConnector1">
            <a:avLst/>
          </a:prstGeom>
          <a:noFill/>
          <a:ln w="50800" cap="flat" cmpd="sng">
            <a:solidFill>
              <a:schemeClr val="hlink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296" name="Shape 2296"/>
          <p:cNvSpPr/>
          <p:nvPr/>
        </p:nvSpPr>
        <p:spPr>
          <a:xfrm>
            <a:off x="3322638" y="862014"/>
            <a:ext cx="3852862" cy="3527425"/>
          </a:xfrm>
          <a:custGeom>
            <a:avLst/>
            <a:gdLst/>
            <a:ahLst/>
            <a:cxnLst/>
            <a:rect l="0" t="0" r="0" b="0"/>
            <a:pathLst>
              <a:path w="120000" h="120000" fill="none" extrusionOk="0">
                <a:moveTo>
                  <a:pt x="120000" y="120000"/>
                </a:moveTo>
                <a:cubicBezTo>
                  <a:pt x="53722" y="120000"/>
                  <a:pt x="0" y="66272"/>
                  <a:pt x="0" y="0"/>
                </a:cubicBezTo>
              </a:path>
              <a:path w="120000" h="120000" extrusionOk="0">
                <a:moveTo>
                  <a:pt x="120000" y="120000"/>
                </a:moveTo>
                <a:cubicBezTo>
                  <a:pt x="53722" y="120000"/>
                  <a:pt x="0" y="66272"/>
                  <a:pt x="0" y="0"/>
                </a:cubicBezTo>
                <a:lnTo>
                  <a:pt x="120000" y="0"/>
                </a:lnTo>
                <a:lnTo>
                  <a:pt x="120000" y="120000"/>
                </a:lnTo>
                <a:close/>
              </a:path>
            </a:pathLst>
          </a:custGeom>
          <a:noFill/>
          <a:ln w="50800" cap="rnd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7" name="Shape 2297"/>
          <p:cNvSpPr/>
          <p:nvPr/>
        </p:nvSpPr>
        <p:spPr>
          <a:xfrm>
            <a:off x="9358313" y="4443414"/>
            <a:ext cx="582612" cy="454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t" anchorCtr="0">
            <a:noAutofit/>
          </a:bodyPr>
          <a:lstStyle/>
          <a:p>
            <a:pPr>
              <a:buClr>
                <a:schemeClr val="dk1"/>
              </a:buClr>
            </a:pPr>
            <a:r>
              <a:rPr lang="en-US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</a:t>
            </a:r>
            <a:r>
              <a:rPr lang="en-US" sz="2400" b="1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</a:t>
            </a:r>
            <a:endParaRPr sz="24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98" name="Shape 2298"/>
          <p:cNvCxnSpPr/>
          <p:nvPr/>
        </p:nvCxnSpPr>
        <p:spPr>
          <a:xfrm>
            <a:off x="4511675" y="3429000"/>
            <a:ext cx="0" cy="10795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299" name="Shape 2299"/>
          <p:cNvGrpSpPr/>
          <p:nvPr/>
        </p:nvGrpSpPr>
        <p:grpSpPr>
          <a:xfrm>
            <a:off x="4176718" y="4710118"/>
            <a:ext cx="538163" cy="522288"/>
            <a:chOff x="1671" y="2967"/>
            <a:chExt cx="339" cy="329"/>
          </a:xfrm>
        </p:grpSpPr>
        <p:sp>
          <p:nvSpPr>
            <p:cNvPr id="2300" name="Shape 2300"/>
            <p:cNvSpPr/>
            <p:nvPr/>
          </p:nvSpPr>
          <p:spPr>
            <a:xfrm>
              <a:off x="1671" y="2967"/>
              <a:ext cx="255" cy="28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475" tIns="44450" rIns="90475" bIns="44450" anchor="t" anchorCtr="0">
              <a:noAutofit/>
            </a:bodyPr>
            <a:lstStyle/>
            <a:p>
              <a:pPr>
                <a:buClr>
                  <a:schemeClr val="dk1"/>
                </a:buClr>
              </a:pPr>
              <a:r>
                <a:rPr lang="en-US" sz="2400" b="1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R</a:t>
              </a:r>
              <a:endParaRPr/>
            </a:p>
          </p:txBody>
        </p:sp>
        <p:sp>
          <p:nvSpPr>
            <p:cNvPr id="2301" name="Shape 2301"/>
            <p:cNvSpPr/>
            <p:nvPr/>
          </p:nvSpPr>
          <p:spPr>
            <a:xfrm>
              <a:off x="1832" y="3104"/>
              <a:ext cx="178" cy="1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475" tIns="44450" rIns="90475" bIns="44450" anchor="t" anchorCtr="0">
              <a:noAutofit/>
            </a:bodyPr>
            <a:lstStyle/>
            <a:p>
              <a:pPr>
                <a:buClr>
                  <a:schemeClr val="dk1"/>
                </a:buClr>
              </a:pPr>
              <a:r>
                <a:rPr lang="en-US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endParaRPr/>
            </a:p>
          </p:txBody>
        </p:sp>
      </p:grpSp>
      <p:pic>
        <p:nvPicPr>
          <p:cNvPr id="2302" name="Shape 230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15462" y="5323583"/>
            <a:ext cx="2624138" cy="866775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</p:pic>
      <p:sp>
        <p:nvSpPr>
          <p:cNvPr id="2303" name="Shape 2303"/>
          <p:cNvSpPr txBox="1"/>
          <p:nvPr/>
        </p:nvSpPr>
        <p:spPr>
          <a:xfrm>
            <a:off x="2566989" y="1052514"/>
            <a:ext cx="288925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chemeClr val="dk1"/>
              </a:buClr>
            </a:pPr>
            <a:r>
              <a:rPr lang="en-US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endParaRPr/>
          </a:p>
        </p:txBody>
      </p:sp>
      <p:pic>
        <p:nvPicPr>
          <p:cNvPr id="2305" name="Shape 230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078662" y="1366044"/>
            <a:ext cx="781050" cy="56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6" name="Shape 230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389313" y="1012826"/>
            <a:ext cx="1212850" cy="10064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10475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23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23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800"/>
                                        <p:tgtEl>
                                          <p:spTgt spid="2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2" name="Shape 2312"/>
          <p:cNvSpPr txBox="1"/>
          <p:nvPr/>
        </p:nvSpPr>
        <p:spPr>
          <a:xfrm>
            <a:off x="3286125" y="4498975"/>
            <a:ext cx="4762500" cy="336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chemeClr val="dk1"/>
              </a:buClr>
            </a:pPr>
            <a:r>
              <a:rPr lang="en-US" sz="1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</a:t>
            </a:r>
            <a:r>
              <a:rPr lang="en-US" sz="1600" b="1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</a:t>
            </a:r>
            <a:r>
              <a:rPr lang="en-US" sz="1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=10000Ω   R</a:t>
            </a:r>
            <a:r>
              <a:rPr lang="en-US" sz="1600" b="1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r>
              <a:rPr lang="en-US" sz="1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=1 Ω</a:t>
            </a:r>
            <a:endParaRPr/>
          </a:p>
        </p:txBody>
      </p:sp>
      <p:pic>
        <p:nvPicPr>
          <p:cNvPr id="2313" name="Shape 23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94639" y="2700339"/>
            <a:ext cx="1717675" cy="638175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miter lim="8000"/>
            <a:headEnd type="none" w="sm" len="sm"/>
            <a:tailEnd type="none" w="sm" len="sm"/>
          </a:ln>
        </p:spPr>
      </p:pic>
      <p:pic>
        <p:nvPicPr>
          <p:cNvPr id="2314" name="Shape 23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943851" y="1177925"/>
            <a:ext cx="1471613" cy="108585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miter lim="8000"/>
            <a:headEnd type="none" w="sm" len="sm"/>
            <a:tailEnd type="none" w="sm" len="sm"/>
          </a:ln>
        </p:spPr>
      </p:pic>
      <p:sp>
        <p:nvSpPr>
          <p:cNvPr id="2316" name="Shape 2316"/>
          <p:cNvSpPr/>
          <p:nvPr/>
        </p:nvSpPr>
        <p:spPr>
          <a:xfrm>
            <a:off x="5649913" y="4289426"/>
            <a:ext cx="57150" cy="136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000000"/>
              </a:buClr>
            </a:pPr>
            <a:r>
              <a:rPr lang="en-US" sz="9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317" name="Shape 2317"/>
          <p:cNvCxnSpPr/>
          <p:nvPr/>
        </p:nvCxnSpPr>
        <p:spPr>
          <a:xfrm>
            <a:off x="3502025" y="1157289"/>
            <a:ext cx="0" cy="2909887"/>
          </a:xfrm>
          <a:prstGeom prst="straightConnector1">
            <a:avLst/>
          </a:prstGeom>
          <a:noFill/>
          <a:ln w="9525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318" name="Shape 2318"/>
          <p:cNvSpPr/>
          <p:nvPr/>
        </p:nvSpPr>
        <p:spPr>
          <a:xfrm>
            <a:off x="3502025" y="4137026"/>
            <a:ext cx="57150" cy="136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000000"/>
              </a:buClr>
            </a:pPr>
            <a:r>
              <a:rPr lang="en-US" sz="9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319" name="Shape 2319"/>
          <p:cNvCxnSpPr/>
          <p:nvPr/>
        </p:nvCxnSpPr>
        <p:spPr>
          <a:xfrm>
            <a:off x="3924300" y="1157289"/>
            <a:ext cx="0" cy="2909887"/>
          </a:xfrm>
          <a:prstGeom prst="straightConnector1">
            <a:avLst/>
          </a:prstGeom>
          <a:noFill/>
          <a:ln w="9525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320" name="Shape 2320"/>
          <p:cNvSpPr/>
          <p:nvPr/>
        </p:nvSpPr>
        <p:spPr>
          <a:xfrm>
            <a:off x="3865563" y="4137026"/>
            <a:ext cx="171450" cy="136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000000"/>
              </a:buClr>
            </a:pPr>
            <a:r>
              <a:rPr lang="en-US" sz="9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100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321" name="Shape 2321"/>
          <p:cNvCxnSpPr/>
          <p:nvPr/>
        </p:nvCxnSpPr>
        <p:spPr>
          <a:xfrm>
            <a:off x="4357688" y="1157289"/>
            <a:ext cx="0" cy="2909887"/>
          </a:xfrm>
          <a:prstGeom prst="straightConnector1">
            <a:avLst/>
          </a:prstGeom>
          <a:noFill/>
          <a:ln w="9525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322" name="Shape 2322"/>
          <p:cNvSpPr/>
          <p:nvPr/>
        </p:nvSpPr>
        <p:spPr>
          <a:xfrm>
            <a:off x="4298950" y="4137026"/>
            <a:ext cx="171450" cy="136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000000"/>
              </a:buClr>
            </a:pPr>
            <a:r>
              <a:rPr lang="en-US" sz="9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200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323" name="Shape 2323"/>
          <p:cNvCxnSpPr/>
          <p:nvPr/>
        </p:nvCxnSpPr>
        <p:spPr>
          <a:xfrm>
            <a:off x="4792663" y="1157289"/>
            <a:ext cx="0" cy="2909887"/>
          </a:xfrm>
          <a:prstGeom prst="straightConnector1">
            <a:avLst/>
          </a:prstGeom>
          <a:noFill/>
          <a:ln w="9525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324" name="Shape 2324"/>
          <p:cNvSpPr/>
          <p:nvPr/>
        </p:nvSpPr>
        <p:spPr>
          <a:xfrm>
            <a:off x="4733925" y="4137026"/>
            <a:ext cx="171450" cy="136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000000"/>
              </a:buClr>
            </a:pPr>
            <a:r>
              <a:rPr lang="en-US" sz="9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300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325" name="Shape 2325"/>
          <p:cNvCxnSpPr/>
          <p:nvPr/>
        </p:nvCxnSpPr>
        <p:spPr>
          <a:xfrm>
            <a:off x="5214938" y="1157289"/>
            <a:ext cx="0" cy="2909887"/>
          </a:xfrm>
          <a:prstGeom prst="straightConnector1">
            <a:avLst/>
          </a:prstGeom>
          <a:noFill/>
          <a:ln w="9525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326" name="Shape 2326"/>
          <p:cNvSpPr/>
          <p:nvPr/>
        </p:nvSpPr>
        <p:spPr>
          <a:xfrm>
            <a:off x="5156200" y="4137026"/>
            <a:ext cx="171450" cy="136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000000"/>
              </a:buClr>
            </a:pPr>
            <a:r>
              <a:rPr lang="en-US" sz="9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400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327" name="Shape 2327"/>
          <p:cNvCxnSpPr/>
          <p:nvPr/>
        </p:nvCxnSpPr>
        <p:spPr>
          <a:xfrm>
            <a:off x="5649913" y="1157289"/>
            <a:ext cx="0" cy="2909887"/>
          </a:xfrm>
          <a:prstGeom prst="straightConnector1">
            <a:avLst/>
          </a:prstGeom>
          <a:noFill/>
          <a:ln w="9525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328" name="Shape 2328"/>
          <p:cNvSpPr/>
          <p:nvPr/>
        </p:nvSpPr>
        <p:spPr>
          <a:xfrm>
            <a:off x="5591175" y="4137026"/>
            <a:ext cx="171450" cy="136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000000"/>
              </a:buClr>
            </a:pPr>
            <a:r>
              <a:rPr lang="en-US" sz="9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500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329" name="Shape 2329"/>
          <p:cNvCxnSpPr/>
          <p:nvPr/>
        </p:nvCxnSpPr>
        <p:spPr>
          <a:xfrm>
            <a:off x="6083300" y="1157289"/>
            <a:ext cx="0" cy="2909887"/>
          </a:xfrm>
          <a:prstGeom prst="straightConnector1">
            <a:avLst/>
          </a:prstGeom>
          <a:noFill/>
          <a:ln w="9525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330" name="Shape 2330"/>
          <p:cNvSpPr/>
          <p:nvPr/>
        </p:nvSpPr>
        <p:spPr>
          <a:xfrm>
            <a:off x="6024563" y="4137026"/>
            <a:ext cx="171450" cy="136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000000"/>
              </a:buClr>
            </a:pPr>
            <a:r>
              <a:rPr lang="en-US" sz="9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600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331" name="Shape 2331"/>
          <p:cNvCxnSpPr/>
          <p:nvPr/>
        </p:nvCxnSpPr>
        <p:spPr>
          <a:xfrm>
            <a:off x="6507163" y="1157289"/>
            <a:ext cx="0" cy="2909887"/>
          </a:xfrm>
          <a:prstGeom prst="straightConnector1">
            <a:avLst/>
          </a:prstGeom>
          <a:noFill/>
          <a:ln w="9525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332" name="Shape 2332"/>
          <p:cNvSpPr/>
          <p:nvPr/>
        </p:nvSpPr>
        <p:spPr>
          <a:xfrm>
            <a:off x="6448425" y="4137026"/>
            <a:ext cx="171450" cy="136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000000"/>
              </a:buClr>
            </a:pPr>
            <a:r>
              <a:rPr lang="en-US" sz="9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700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333" name="Shape 2333"/>
          <p:cNvCxnSpPr/>
          <p:nvPr/>
        </p:nvCxnSpPr>
        <p:spPr>
          <a:xfrm>
            <a:off x="6940550" y="1157289"/>
            <a:ext cx="0" cy="2909887"/>
          </a:xfrm>
          <a:prstGeom prst="straightConnector1">
            <a:avLst/>
          </a:prstGeom>
          <a:noFill/>
          <a:ln w="9525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334" name="Shape 2334"/>
          <p:cNvSpPr/>
          <p:nvPr/>
        </p:nvSpPr>
        <p:spPr>
          <a:xfrm>
            <a:off x="6881813" y="4137026"/>
            <a:ext cx="171450" cy="136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000000"/>
              </a:buClr>
            </a:pPr>
            <a:r>
              <a:rPr lang="en-US" sz="9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800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335" name="Shape 2335"/>
          <p:cNvCxnSpPr/>
          <p:nvPr/>
        </p:nvCxnSpPr>
        <p:spPr>
          <a:xfrm>
            <a:off x="7375525" y="1157289"/>
            <a:ext cx="0" cy="2909887"/>
          </a:xfrm>
          <a:prstGeom prst="straightConnector1">
            <a:avLst/>
          </a:prstGeom>
          <a:noFill/>
          <a:ln w="9525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336" name="Shape 2336"/>
          <p:cNvSpPr/>
          <p:nvPr/>
        </p:nvSpPr>
        <p:spPr>
          <a:xfrm>
            <a:off x="7316788" y="4137026"/>
            <a:ext cx="171450" cy="136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000000"/>
              </a:buClr>
            </a:pPr>
            <a:r>
              <a:rPr lang="en-US" sz="9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900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337" name="Shape 2337"/>
          <p:cNvCxnSpPr/>
          <p:nvPr/>
        </p:nvCxnSpPr>
        <p:spPr>
          <a:xfrm>
            <a:off x="7808913" y="1157289"/>
            <a:ext cx="0" cy="2909887"/>
          </a:xfrm>
          <a:prstGeom prst="straightConnector1">
            <a:avLst/>
          </a:prstGeom>
          <a:noFill/>
          <a:ln w="9525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338" name="Shape 2338"/>
          <p:cNvSpPr/>
          <p:nvPr/>
        </p:nvSpPr>
        <p:spPr>
          <a:xfrm>
            <a:off x="7715250" y="4137026"/>
            <a:ext cx="228600" cy="136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000000"/>
              </a:buClr>
            </a:pPr>
            <a:r>
              <a:rPr lang="en-US" sz="9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1000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339" name="Shape 2339"/>
          <p:cNvCxnSpPr/>
          <p:nvPr/>
        </p:nvCxnSpPr>
        <p:spPr>
          <a:xfrm>
            <a:off x="3502026" y="4067175"/>
            <a:ext cx="93663" cy="0"/>
          </a:xfrm>
          <a:prstGeom prst="straightConnector1">
            <a:avLst/>
          </a:prstGeom>
          <a:noFill/>
          <a:ln w="11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340" name="Shape 2340"/>
          <p:cNvCxnSpPr/>
          <p:nvPr/>
        </p:nvCxnSpPr>
        <p:spPr>
          <a:xfrm>
            <a:off x="7715251" y="4067175"/>
            <a:ext cx="93663" cy="0"/>
          </a:xfrm>
          <a:prstGeom prst="straightConnector1">
            <a:avLst/>
          </a:prstGeom>
          <a:noFill/>
          <a:ln w="11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341" name="Shape 2341"/>
          <p:cNvSpPr/>
          <p:nvPr/>
        </p:nvSpPr>
        <p:spPr>
          <a:xfrm>
            <a:off x="3395663" y="4019551"/>
            <a:ext cx="57150" cy="136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000000"/>
              </a:buClr>
            </a:pPr>
            <a:r>
              <a:rPr lang="en-US" sz="9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342" name="Shape 2342"/>
          <p:cNvCxnSpPr/>
          <p:nvPr/>
        </p:nvCxnSpPr>
        <p:spPr>
          <a:xfrm>
            <a:off x="3502026" y="3479800"/>
            <a:ext cx="93663" cy="0"/>
          </a:xfrm>
          <a:prstGeom prst="straightConnector1">
            <a:avLst/>
          </a:prstGeom>
          <a:noFill/>
          <a:ln w="11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343" name="Shape 2343"/>
          <p:cNvCxnSpPr/>
          <p:nvPr/>
        </p:nvCxnSpPr>
        <p:spPr>
          <a:xfrm>
            <a:off x="7715251" y="3479800"/>
            <a:ext cx="93663" cy="0"/>
          </a:xfrm>
          <a:prstGeom prst="straightConnector1">
            <a:avLst/>
          </a:prstGeom>
          <a:noFill/>
          <a:ln w="11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344" name="Shape 2344"/>
          <p:cNvSpPr/>
          <p:nvPr/>
        </p:nvSpPr>
        <p:spPr>
          <a:xfrm>
            <a:off x="3184526" y="3432176"/>
            <a:ext cx="257175" cy="136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000000"/>
              </a:buClr>
            </a:pPr>
            <a:r>
              <a:rPr lang="en-US" sz="9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0.005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345" name="Shape 2345"/>
          <p:cNvCxnSpPr/>
          <p:nvPr/>
        </p:nvCxnSpPr>
        <p:spPr>
          <a:xfrm>
            <a:off x="3502026" y="2894013"/>
            <a:ext cx="93663" cy="0"/>
          </a:xfrm>
          <a:prstGeom prst="straightConnector1">
            <a:avLst/>
          </a:prstGeom>
          <a:noFill/>
          <a:ln w="11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346" name="Shape 2346"/>
          <p:cNvCxnSpPr/>
          <p:nvPr/>
        </p:nvCxnSpPr>
        <p:spPr>
          <a:xfrm>
            <a:off x="7715251" y="2894013"/>
            <a:ext cx="93663" cy="0"/>
          </a:xfrm>
          <a:prstGeom prst="straightConnector1">
            <a:avLst/>
          </a:prstGeom>
          <a:noFill/>
          <a:ln w="11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347" name="Shape 2347"/>
          <p:cNvSpPr/>
          <p:nvPr/>
        </p:nvSpPr>
        <p:spPr>
          <a:xfrm>
            <a:off x="3243264" y="2846389"/>
            <a:ext cx="200025" cy="136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000000"/>
              </a:buClr>
            </a:pPr>
            <a:r>
              <a:rPr lang="en-US" sz="9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0.01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348" name="Shape 2348"/>
          <p:cNvCxnSpPr/>
          <p:nvPr/>
        </p:nvCxnSpPr>
        <p:spPr>
          <a:xfrm>
            <a:off x="3502026" y="2319338"/>
            <a:ext cx="93663" cy="0"/>
          </a:xfrm>
          <a:prstGeom prst="straightConnector1">
            <a:avLst/>
          </a:prstGeom>
          <a:noFill/>
          <a:ln w="11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349" name="Shape 2349"/>
          <p:cNvCxnSpPr/>
          <p:nvPr/>
        </p:nvCxnSpPr>
        <p:spPr>
          <a:xfrm>
            <a:off x="7715251" y="2319338"/>
            <a:ext cx="93663" cy="0"/>
          </a:xfrm>
          <a:prstGeom prst="straightConnector1">
            <a:avLst/>
          </a:prstGeom>
          <a:noFill/>
          <a:ln w="11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350" name="Shape 2350"/>
          <p:cNvSpPr/>
          <p:nvPr/>
        </p:nvSpPr>
        <p:spPr>
          <a:xfrm>
            <a:off x="3184526" y="2270126"/>
            <a:ext cx="257175" cy="136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000000"/>
              </a:buClr>
            </a:pPr>
            <a:r>
              <a:rPr lang="en-US" sz="9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0.015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351" name="Shape 2351"/>
          <p:cNvCxnSpPr/>
          <p:nvPr/>
        </p:nvCxnSpPr>
        <p:spPr>
          <a:xfrm>
            <a:off x="3502026" y="1731963"/>
            <a:ext cx="93663" cy="0"/>
          </a:xfrm>
          <a:prstGeom prst="straightConnector1">
            <a:avLst/>
          </a:prstGeom>
          <a:noFill/>
          <a:ln w="11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352" name="Shape 2352"/>
          <p:cNvCxnSpPr/>
          <p:nvPr/>
        </p:nvCxnSpPr>
        <p:spPr>
          <a:xfrm>
            <a:off x="7715251" y="1731963"/>
            <a:ext cx="93663" cy="0"/>
          </a:xfrm>
          <a:prstGeom prst="straightConnector1">
            <a:avLst/>
          </a:prstGeom>
          <a:noFill/>
          <a:ln w="11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353" name="Shape 2353"/>
          <p:cNvSpPr/>
          <p:nvPr/>
        </p:nvSpPr>
        <p:spPr>
          <a:xfrm>
            <a:off x="3243264" y="1684339"/>
            <a:ext cx="200025" cy="136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000000"/>
              </a:buClr>
            </a:pPr>
            <a:r>
              <a:rPr lang="en-US" sz="9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0.02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354" name="Shape 2354"/>
          <p:cNvCxnSpPr/>
          <p:nvPr/>
        </p:nvCxnSpPr>
        <p:spPr>
          <a:xfrm>
            <a:off x="3502026" y="1157288"/>
            <a:ext cx="93663" cy="0"/>
          </a:xfrm>
          <a:prstGeom prst="straightConnector1">
            <a:avLst/>
          </a:prstGeom>
          <a:noFill/>
          <a:ln w="11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355" name="Shape 2355"/>
          <p:cNvCxnSpPr/>
          <p:nvPr/>
        </p:nvCxnSpPr>
        <p:spPr>
          <a:xfrm>
            <a:off x="7715251" y="1157288"/>
            <a:ext cx="93663" cy="0"/>
          </a:xfrm>
          <a:prstGeom prst="straightConnector1">
            <a:avLst/>
          </a:prstGeom>
          <a:noFill/>
          <a:ln w="11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356" name="Shape 2356"/>
          <p:cNvSpPr/>
          <p:nvPr/>
        </p:nvSpPr>
        <p:spPr>
          <a:xfrm>
            <a:off x="3184526" y="1109664"/>
            <a:ext cx="257175" cy="136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000000"/>
              </a:buClr>
            </a:pPr>
            <a:r>
              <a:rPr lang="en-US" sz="9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0.025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7" name="Shape 2357"/>
          <p:cNvSpPr/>
          <p:nvPr/>
        </p:nvSpPr>
        <p:spPr>
          <a:xfrm>
            <a:off x="3502025" y="1157289"/>
            <a:ext cx="4306888" cy="2909887"/>
          </a:xfrm>
          <a:prstGeom prst="rect">
            <a:avLst/>
          </a:prstGeom>
          <a:noFill/>
          <a:ln w="111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chemeClr val="dk1"/>
              </a:buClr>
            </a:pP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8" name="Shape 2358"/>
          <p:cNvSpPr/>
          <p:nvPr/>
        </p:nvSpPr>
        <p:spPr>
          <a:xfrm>
            <a:off x="3676651" y="1087438"/>
            <a:ext cx="4132263" cy="286226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0" y="2928"/>
                </a:lnTo>
                <a:lnTo>
                  <a:pt x="0" y="5856"/>
                </a:lnTo>
                <a:lnTo>
                  <a:pt x="368" y="8851"/>
                </a:lnTo>
                <a:lnTo>
                  <a:pt x="368" y="11247"/>
                </a:lnTo>
                <a:lnTo>
                  <a:pt x="691" y="14242"/>
                </a:lnTo>
                <a:lnTo>
                  <a:pt x="691" y="16705"/>
                </a:lnTo>
                <a:lnTo>
                  <a:pt x="691" y="18635"/>
                </a:lnTo>
                <a:lnTo>
                  <a:pt x="1060" y="21098"/>
                </a:lnTo>
                <a:lnTo>
                  <a:pt x="1060" y="23094"/>
                </a:lnTo>
                <a:lnTo>
                  <a:pt x="1060" y="25557"/>
                </a:lnTo>
                <a:lnTo>
                  <a:pt x="1383" y="27487"/>
                </a:lnTo>
                <a:lnTo>
                  <a:pt x="1383" y="29018"/>
                </a:lnTo>
                <a:lnTo>
                  <a:pt x="1383" y="30948"/>
                </a:lnTo>
                <a:lnTo>
                  <a:pt x="1705" y="32945"/>
                </a:lnTo>
                <a:lnTo>
                  <a:pt x="1705" y="34409"/>
                </a:lnTo>
                <a:lnTo>
                  <a:pt x="2074" y="36339"/>
                </a:lnTo>
                <a:lnTo>
                  <a:pt x="2074" y="37870"/>
                </a:lnTo>
                <a:lnTo>
                  <a:pt x="2074" y="39334"/>
                </a:lnTo>
                <a:lnTo>
                  <a:pt x="2397" y="40798"/>
                </a:lnTo>
                <a:lnTo>
                  <a:pt x="2397" y="42262"/>
                </a:lnTo>
                <a:lnTo>
                  <a:pt x="2397" y="43727"/>
                </a:lnTo>
                <a:lnTo>
                  <a:pt x="2766" y="44725"/>
                </a:lnTo>
                <a:lnTo>
                  <a:pt x="2766" y="46189"/>
                </a:lnTo>
                <a:lnTo>
                  <a:pt x="2766" y="47653"/>
                </a:lnTo>
                <a:lnTo>
                  <a:pt x="3088" y="48652"/>
                </a:lnTo>
                <a:lnTo>
                  <a:pt x="3088" y="49650"/>
                </a:lnTo>
                <a:lnTo>
                  <a:pt x="3411" y="51114"/>
                </a:lnTo>
                <a:lnTo>
                  <a:pt x="3411" y="52113"/>
                </a:lnTo>
                <a:lnTo>
                  <a:pt x="3411" y="53111"/>
                </a:lnTo>
                <a:lnTo>
                  <a:pt x="3780" y="54043"/>
                </a:lnTo>
                <a:lnTo>
                  <a:pt x="3780" y="55041"/>
                </a:lnTo>
                <a:lnTo>
                  <a:pt x="3780" y="56039"/>
                </a:lnTo>
                <a:lnTo>
                  <a:pt x="4102" y="57038"/>
                </a:lnTo>
                <a:lnTo>
                  <a:pt x="4102" y="58036"/>
                </a:lnTo>
                <a:lnTo>
                  <a:pt x="4471" y="58968"/>
                </a:lnTo>
                <a:lnTo>
                  <a:pt x="4471" y="59966"/>
                </a:lnTo>
                <a:lnTo>
                  <a:pt x="4471" y="60499"/>
                </a:lnTo>
                <a:lnTo>
                  <a:pt x="4794" y="61430"/>
                </a:lnTo>
                <a:lnTo>
                  <a:pt x="4794" y="62429"/>
                </a:lnTo>
                <a:lnTo>
                  <a:pt x="4794" y="62961"/>
                </a:lnTo>
                <a:lnTo>
                  <a:pt x="5117" y="63893"/>
                </a:lnTo>
                <a:lnTo>
                  <a:pt x="5117" y="64891"/>
                </a:lnTo>
                <a:lnTo>
                  <a:pt x="5117" y="65357"/>
                </a:lnTo>
                <a:lnTo>
                  <a:pt x="5485" y="65890"/>
                </a:lnTo>
                <a:lnTo>
                  <a:pt x="5485" y="66888"/>
                </a:lnTo>
                <a:lnTo>
                  <a:pt x="5808" y="67354"/>
                </a:lnTo>
                <a:lnTo>
                  <a:pt x="5808" y="68352"/>
                </a:lnTo>
                <a:lnTo>
                  <a:pt x="5808" y="68818"/>
                </a:lnTo>
                <a:lnTo>
                  <a:pt x="6177" y="69351"/>
                </a:lnTo>
                <a:lnTo>
                  <a:pt x="6177" y="70282"/>
                </a:lnTo>
                <a:lnTo>
                  <a:pt x="6177" y="70815"/>
                </a:lnTo>
                <a:lnTo>
                  <a:pt x="6500" y="71281"/>
                </a:lnTo>
                <a:lnTo>
                  <a:pt x="6500" y="71813"/>
                </a:lnTo>
                <a:lnTo>
                  <a:pt x="6500" y="72279"/>
                </a:lnTo>
                <a:lnTo>
                  <a:pt x="6822" y="72745"/>
                </a:lnTo>
                <a:lnTo>
                  <a:pt x="6822" y="73743"/>
                </a:lnTo>
                <a:lnTo>
                  <a:pt x="7191" y="74209"/>
                </a:lnTo>
                <a:lnTo>
                  <a:pt x="7191" y="74742"/>
                </a:lnTo>
                <a:lnTo>
                  <a:pt x="7191" y="75207"/>
                </a:lnTo>
                <a:lnTo>
                  <a:pt x="7514" y="75740"/>
                </a:lnTo>
                <a:lnTo>
                  <a:pt x="7514" y="76206"/>
                </a:lnTo>
                <a:lnTo>
                  <a:pt x="7514" y="76672"/>
                </a:lnTo>
                <a:lnTo>
                  <a:pt x="7883" y="77204"/>
                </a:lnTo>
                <a:lnTo>
                  <a:pt x="7883" y="77670"/>
                </a:lnTo>
                <a:lnTo>
                  <a:pt x="8205" y="78202"/>
                </a:lnTo>
                <a:lnTo>
                  <a:pt x="8205" y="78668"/>
                </a:lnTo>
                <a:lnTo>
                  <a:pt x="8528" y="79134"/>
                </a:lnTo>
                <a:lnTo>
                  <a:pt x="8528" y="79667"/>
                </a:lnTo>
                <a:lnTo>
                  <a:pt x="8528" y="80133"/>
                </a:lnTo>
                <a:lnTo>
                  <a:pt x="8897" y="80665"/>
                </a:lnTo>
                <a:lnTo>
                  <a:pt x="8897" y="81131"/>
                </a:lnTo>
                <a:lnTo>
                  <a:pt x="9220" y="81597"/>
                </a:lnTo>
                <a:lnTo>
                  <a:pt x="9220" y="82129"/>
                </a:lnTo>
                <a:lnTo>
                  <a:pt x="9542" y="82595"/>
                </a:lnTo>
                <a:lnTo>
                  <a:pt x="9542" y="83128"/>
                </a:lnTo>
                <a:lnTo>
                  <a:pt x="9911" y="83594"/>
                </a:lnTo>
                <a:lnTo>
                  <a:pt x="9911" y="84059"/>
                </a:lnTo>
                <a:lnTo>
                  <a:pt x="10234" y="84592"/>
                </a:lnTo>
                <a:lnTo>
                  <a:pt x="10234" y="85058"/>
                </a:lnTo>
                <a:lnTo>
                  <a:pt x="10603" y="85058"/>
                </a:lnTo>
                <a:lnTo>
                  <a:pt x="10603" y="85524"/>
                </a:lnTo>
                <a:lnTo>
                  <a:pt x="10603" y="86056"/>
                </a:lnTo>
                <a:lnTo>
                  <a:pt x="10925" y="86056"/>
                </a:lnTo>
                <a:lnTo>
                  <a:pt x="10925" y="86522"/>
                </a:lnTo>
                <a:lnTo>
                  <a:pt x="10925" y="87054"/>
                </a:lnTo>
                <a:lnTo>
                  <a:pt x="11248" y="87054"/>
                </a:lnTo>
                <a:lnTo>
                  <a:pt x="11248" y="87520"/>
                </a:lnTo>
                <a:lnTo>
                  <a:pt x="11617" y="87986"/>
                </a:lnTo>
                <a:lnTo>
                  <a:pt x="11940" y="88519"/>
                </a:lnTo>
                <a:lnTo>
                  <a:pt x="11940" y="88985"/>
                </a:lnTo>
                <a:lnTo>
                  <a:pt x="12308" y="89517"/>
                </a:lnTo>
                <a:lnTo>
                  <a:pt x="12308" y="89983"/>
                </a:lnTo>
                <a:lnTo>
                  <a:pt x="12631" y="89983"/>
                </a:lnTo>
                <a:lnTo>
                  <a:pt x="12631" y="90449"/>
                </a:lnTo>
                <a:lnTo>
                  <a:pt x="12954" y="90981"/>
                </a:lnTo>
                <a:lnTo>
                  <a:pt x="13323" y="91447"/>
                </a:lnTo>
                <a:lnTo>
                  <a:pt x="13323" y="91980"/>
                </a:lnTo>
                <a:lnTo>
                  <a:pt x="13645" y="91980"/>
                </a:lnTo>
                <a:lnTo>
                  <a:pt x="13645" y="92445"/>
                </a:lnTo>
                <a:lnTo>
                  <a:pt x="14014" y="92445"/>
                </a:lnTo>
                <a:lnTo>
                  <a:pt x="14014" y="92911"/>
                </a:lnTo>
                <a:lnTo>
                  <a:pt x="14337" y="92911"/>
                </a:lnTo>
                <a:lnTo>
                  <a:pt x="14337" y="93444"/>
                </a:lnTo>
                <a:lnTo>
                  <a:pt x="14660" y="93444"/>
                </a:lnTo>
                <a:lnTo>
                  <a:pt x="14660" y="93910"/>
                </a:lnTo>
                <a:lnTo>
                  <a:pt x="15028" y="94442"/>
                </a:lnTo>
                <a:lnTo>
                  <a:pt x="15351" y="94908"/>
                </a:lnTo>
                <a:lnTo>
                  <a:pt x="15720" y="95374"/>
                </a:lnTo>
                <a:lnTo>
                  <a:pt x="16043" y="95906"/>
                </a:lnTo>
                <a:lnTo>
                  <a:pt x="16365" y="96372"/>
                </a:lnTo>
                <a:lnTo>
                  <a:pt x="16734" y="96838"/>
                </a:lnTo>
                <a:lnTo>
                  <a:pt x="17057" y="96838"/>
                </a:lnTo>
                <a:lnTo>
                  <a:pt x="17057" y="97371"/>
                </a:lnTo>
                <a:lnTo>
                  <a:pt x="17426" y="97371"/>
                </a:lnTo>
                <a:lnTo>
                  <a:pt x="17426" y="97836"/>
                </a:lnTo>
                <a:lnTo>
                  <a:pt x="17748" y="97836"/>
                </a:lnTo>
                <a:lnTo>
                  <a:pt x="18071" y="98369"/>
                </a:lnTo>
                <a:lnTo>
                  <a:pt x="18440" y="98835"/>
                </a:lnTo>
                <a:lnTo>
                  <a:pt x="18762" y="99301"/>
                </a:lnTo>
                <a:lnTo>
                  <a:pt x="19131" y="99301"/>
                </a:lnTo>
                <a:lnTo>
                  <a:pt x="19131" y="99833"/>
                </a:lnTo>
                <a:lnTo>
                  <a:pt x="19454" y="99833"/>
                </a:lnTo>
                <a:lnTo>
                  <a:pt x="19777" y="100299"/>
                </a:lnTo>
                <a:lnTo>
                  <a:pt x="20145" y="100299"/>
                </a:lnTo>
                <a:lnTo>
                  <a:pt x="20145" y="100831"/>
                </a:lnTo>
                <a:lnTo>
                  <a:pt x="20468" y="100831"/>
                </a:lnTo>
                <a:lnTo>
                  <a:pt x="20837" y="101297"/>
                </a:lnTo>
                <a:lnTo>
                  <a:pt x="21160" y="101297"/>
                </a:lnTo>
                <a:lnTo>
                  <a:pt x="21160" y="101763"/>
                </a:lnTo>
                <a:lnTo>
                  <a:pt x="21482" y="101763"/>
                </a:lnTo>
                <a:lnTo>
                  <a:pt x="21851" y="101763"/>
                </a:lnTo>
                <a:lnTo>
                  <a:pt x="21851" y="102296"/>
                </a:lnTo>
                <a:lnTo>
                  <a:pt x="22174" y="102296"/>
                </a:lnTo>
                <a:lnTo>
                  <a:pt x="22497" y="102762"/>
                </a:lnTo>
                <a:lnTo>
                  <a:pt x="22865" y="102762"/>
                </a:lnTo>
                <a:lnTo>
                  <a:pt x="22865" y="103294"/>
                </a:lnTo>
                <a:lnTo>
                  <a:pt x="23188" y="103294"/>
                </a:lnTo>
                <a:lnTo>
                  <a:pt x="23557" y="103294"/>
                </a:lnTo>
                <a:lnTo>
                  <a:pt x="23557" y="103760"/>
                </a:lnTo>
                <a:lnTo>
                  <a:pt x="23880" y="103760"/>
                </a:lnTo>
                <a:lnTo>
                  <a:pt x="24202" y="103760"/>
                </a:lnTo>
                <a:lnTo>
                  <a:pt x="24202" y="104226"/>
                </a:lnTo>
                <a:lnTo>
                  <a:pt x="24571" y="104226"/>
                </a:lnTo>
                <a:lnTo>
                  <a:pt x="24894" y="104226"/>
                </a:lnTo>
                <a:lnTo>
                  <a:pt x="24894" y="104758"/>
                </a:lnTo>
                <a:lnTo>
                  <a:pt x="25263" y="104758"/>
                </a:lnTo>
                <a:lnTo>
                  <a:pt x="25585" y="104758"/>
                </a:lnTo>
                <a:lnTo>
                  <a:pt x="25585" y="105224"/>
                </a:lnTo>
                <a:lnTo>
                  <a:pt x="25908" y="105224"/>
                </a:lnTo>
                <a:lnTo>
                  <a:pt x="26277" y="105224"/>
                </a:lnTo>
                <a:lnTo>
                  <a:pt x="26600" y="105690"/>
                </a:lnTo>
                <a:lnTo>
                  <a:pt x="26968" y="105690"/>
                </a:lnTo>
                <a:lnTo>
                  <a:pt x="27291" y="105690"/>
                </a:lnTo>
                <a:lnTo>
                  <a:pt x="27291" y="106222"/>
                </a:lnTo>
                <a:lnTo>
                  <a:pt x="27614" y="106222"/>
                </a:lnTo>
                <a:lnTo>
                  <a:pt x="27983" y="106222"/>
                </a:lnTo>
                <a:lnTo>
                  <a:pt x="28305" y="106688"/>
                </a:lnTo>
                <a:lnTo>
                  <a:pt x="28674" y="106688"/>
                </a:lnTo>
                <a:lnTo>
                  <a:pt x="28997" y="106688"/>
                </a:lnTo>
                <a:lnTo>
                  <a:pt x="28997" y="107221"/>
                </a:lnTo>
                <a:lnTo>
                  <a:pt x="29320" y="107221"/>
                </a:lnTo>
                <a:lnTo>
                  <a:pt x="29688" y="107221"/>
                </a:lnTo>
                <a:lnTo>
                  <a:pt x="30011" y="107221"/>
                </a:lnTo>
                <a:lnTo>
                  <a:pt x="30011" y="107687"/>
                </a:lnTo>
                <a:lnTo>
                  <a:pt x="30380" y="107687"/>
                </a:lnTo>
                <a:lnTo>
                  <a:pt x="30703" y="107687"/>
                </a:lnTo>
                <a:lnTo>
                  <a:pt x="31025" y="107687"/>
                </a:lnTo>
                <a:lnTo>
                  <a:pt x="31025" y="108153"/>
                </a:lnTo>
                <a:lnTo>
                  <a:pt x="31394" y="108153"/>
                </a:lnTo>
                <a:lnTo>
                  <a:pt x="31717" y="108153"/>
                </a:lnTo>
                <a:lnTo>
                  <a:pt x="32086" y="108153"/>
                </a:lnTo>
                <a:lnTo>
                  <a:pt x="32086" y="108685"/>
                </a:lnTo>
                <a:lnTo>
                  <a:pt x="32408" y="108685"/>
                </a:lnTo>
                <a:lnTo>
                  <a:pt x="32731" y="108685"/>
                </a:lnTo>
                <a:lnTo>
                  <a:pt x="33100" y="108685"/>
                </a:lnTo>
                <a:lnTo>
                  <a:pt x="33422" y="109151"/>
                </a:lnTo>
                <a:lnTo>
                  <a:pt x="33791" y="109151"/>
                </a:lnTo>
                <a:lnTo>
                  <a:pt x="34114" y="109151"/>
                </a:lnTo>
                <a:lnTo>
                  <a:pt x="34437" y="109151"/>
                </a:lnTo>
                <a:lnTo>
                  <a:pt x="34437" y="109683"/>
                </a:lnTo>
                <a:lnTo>
                  <a:pt x="34805" y="109683"/>
                </a:lnTo>
                <a:lnTo>
                  <a:pt x="35128" y="109683"/>
                </a:lnTo>
                <a:lnTo>
                  <a:pt x="35451" y="109683"/>
                </a:lnTo>
                <a:lnTo>
                  <a:pt x="35820" y="109683"/>
                </a:lnTo>
                <a:lnTo>
                  <a:pt x="35820" y="110149"/>
                </a:lnTo>
                <a:lnTo>
                  <a:pt x="36142" y="110149"/>
                </a:lnTo>
                <a:lnTo>
                  <a:pt x="36511" y="110149"/>
                </a:lnTo>
                <a:lnTo>
                  <a:pt x="36834" y="110149"/>
                </a:lnTo>
                <a:lnTo>
                  <a:pt x="37157" y="110149"/>
                </a:lnTo>
                <a:lnTo>
                  <a:pt x="37157" y="110615"/>
                </a:lnTo>
                <a:lnTo>
                  <a:pt x="37525" y="110615"/>
                </a:lnTo>
                <a:lnTo>
                  <a:pt x="37848" y="110615"/>
                </a:lnTo>
                <a:lnTo>
                  <a:pt x="38217" y="110615"/>
                </a:lnTo>
                <a:lnTo>
                  <a:pt x="38540" y="110615"/>
                </a:lnTo>
                <a:lnTo>
                  <a:pt x="38540" y="111148"/>
                </a:lnTo>
                <a:lnTo>
                  <a:pt x="38862" y="111148"/>
                </a:lnTo>
                <a:lnTo>
                  <a:pt x="39231" y="111148"/>
                </a:lnTo>
                <a:lnTo>
                  <a:pt x="39554" y="111148"/>
                </a:lnTo>
                <a:lnTo>
                  <a:pt x="39923" y="111148"/>
                </a:lnTo>
                <a:lnTo>
                  <a:pt x="40245" y="111613"/>
                </a:lnTo>
                <a:lnTo>
                  <a:pt x="40568" y="111613"/>
                </a:lnTo>
                <a:lnTo>
                  <a:pt x="40937" y="111613"/>
                </a:lnTo>
                <a:lnTo>
                  <a:pt x="41260" y="111613"/>
                </a:lnTo>
                <a:lnTo>
                  <a:pt x="41628" y="111613"/>
                </a:lnTo>
                <a:lnTo>
                  <a:pt x="41951" y="111613"/>
                </a:lnTo>
                <a:lnTo>
                  <a:pt x="41951" y="112146"/>
                </a:lnTo>
                <a:lnTo>
                  <a:pt x="42274" y="112146"/>
                </a:lnTo>
                <a:lnTo>
                  <a:pt x="42643" y="112146"/>
                </a:lnTo>
                <a:lnTo>
                  <a:pt x="42965" y="112146"/>
                </a:lnTo>
                <a:lnTo>
                  <a:pt x="43334" y="112146"/>
                </a:lnTo>
                <a:lnTo>
                  <a:pt x="43657" y="112146"/>
                </a:lnTo>
                <a:lnTo>
                  <a:pt x="43657" y="112612"/>
                </a:lnTo>
                <a:lnTo>
                  <a:pt x="43980" y="112612"/>
                </a:lnTo>
                <a:lnTo>
                  <a:pt x="44348" y="112612"/>
                </a:lnTo>
                <a:lnTo>
                  <a:pt x="44671" y="112612"/>
                </a:lnTo>
                <a:lnTo>
                  <a:pt x="45040" y="112612"/>
                </a:lnTo>
                <a:lnTo>
                  <a:pt x="45363" y="112612"/>
                </a:lnTo>
                <a:lnTo>
                  <a:pt x="45685" y="112612"/>
                </a:lnTo>
                <a:lnTo>
                  <a:pt x="45685" y="113078"/>
                </a:lnTo>
                <a:lnTo>
                  <a:pt x="46054" y="113078"/>
                </a:lnTo>
                <a:lnTo>
                  <a:pt x="46377" y="113078"/>
                </a:lnTo>
                <a:lnTo>
                  <a:pt x="46746" y="113078"/>
                </a:lnTo>
                <a:lnTo>
                  <a:pt x="47068" y="113078"/>
                </a:lnTo>
                <a:lnTo>
                  <a:pt x="47391" y="113078"/>
                </a:lnTo>
                <a:lnTo>
                  <a:pt x="47760" y="113078"/>
                </a:lnTo>
                <a:lnTo>
                  <a:pt x="48082" y="113610"/>
                </a:lnTo>
                <a:lnTo>
                  <a:pt x="48405" y="113610"/>
                </a:lnTo>
                <a:lnTo>
                  <a:pt x="48774" y="113610"/>
                </a:lnTo>
                <a:lnTo>
                  <a:pt x="49097" y="113610"/>
                </a:lnTo>
                <a:lnTo>
                  <a:pt x="49466" y="113610"/>
                </a:lnTo>
                <a:lnTo>
                  <a:pt x="49788" y="113610"/>
                </a:lnTo>
                <a:lnTo>
                  <a:pt x="50111" y="113610"/>
                </a:lnTo>
                <a:lnTo>
                  <a:pt x="50111" y="114076"/>
                </a:lnTo>
                <a:lnTo>
                  <a:pt x="50480" y="114076"/>
                </a:lnTo>
                <a:lnTo>
                  <a:pt x="50802" y="114076"/>
                </a:lnTo>
                <a:lnTo>
                  <a:pt x="51171" y="114076"/>
                </a:lnTo>
                <a:lnTo>
                  <a:pt x="51494" y="114076"/>
                </a:lnTo>
                <a:lnTo>
                  <a:pt x="51817" y="114076"/>
                </a:lnTo>
                <a:lnTo>
                  <a:pt x="52185" y="114076"/>
                </a:lnTo>
                <a:lnTo>
                  <a:pt x="52508" y="114076"/>
                </a:lnTo>
                <a:lnTo>
                  <a:pt x="52877" y="114076"/>
                </a:lnTo>
                <a:lnTo>
                  <a:pt x="52877" y="114608"/>
                </a:lnTo>
                <a:lnTo>
                  <a:pt x="53200" y="114608"/>
                </a:lnTo>
                <a:lnTo>
                  <a:pt x="53522" y="114608"/>
                </a:lnTo>
                <a:lnTo>
                  <a:pt x="53891" y="114608"/>
                </a:lnTo>
                <a:lnTo>
                  <a:pt x="54214" y="114608"/>
                </a:lnTo>
                <a:lnTo>
                  <a:pt x="54583" y="114608"/>
                </a:lnTo>
                <a:lnTo>
                  <a:pt x="54905" y="114608"/>
                </a:lnTo>
                <a:lnTo>
                  <a:pt x="55228" y="114608"/>
                </a:lnTo>
                <a:lnTo>
                  <a:pt x="55597" y="114608"/>
                </a:lnTo>
                <a:lnTo>
                  <a:pt x="55597" y="115074"/>
                </a:lnTo>
                <a:lnTo>
                  <a:pt x="55920" y="115074"/>
                </a:lnTo>
                <a:lnTo>
                  <a:pt x="56288" y="115074"/>
                </a:lnTo>
                <a:lnTo>
                  <a:pt x="56611" y="115074"/>
                </a:lnTo>
                <a:lnTo>
                  <a:pt x="56934" y="115074"/>
                </a:lnTo>
                <a:lnTo>
                  <a:pt x="57303" y="115074"/>
                </a:lnTo>
                <a:lnTo>
                  <a:pt x="57625" y="115074"/>
                </a:lnTo>
                <a:lnTo>
                  <a:pt x="57994" y="115074"/>
                </a:lnTo>
                <a:lnTo>
                  <a:pt x="58317" y="115074"/>
                </a:lnTo>
                <a:lnTo>
                  <a:pt x="58640" y="115074"/>
                </a:lnTo>
                <a:lnTo>
                  <a:pt x="58640" y="115540"/>
                </a:lnTo>
                <a:lnTo>
                  <a:pt x="59008" y="115540"/>
                </a:lnTo>
                <a:lnTo>
                  <a:pt x="59331" y="115540"/>
                </a:lnTo>
                <a:lnTo>
                  <a:pt x="59654" y="115540"/>
                </a:lnTo>
                <a:lnTo>
                  <a:pt x="60023" y="115540"/>
                </a:lnTo>
                <a:lnTo>
                  <a:pt x="60345" y="115540"/>
                </a:lnTo>
                <a:lnTo>
                  <a:pt x="60714" y="115540"/>
                </a:lnTo>
                <a:lnTo>
                  <a:pt x="61037" y="115540"/>
                </a:lnTo>
                <a:lnTo>
                  <a:pt x="61359" y="115540"/>
                </a:lnTo>
                <a:lnTo>
                  <a:pt x="61728" y="115540"/>
                </a:lnTo>
                <a:lnTo>
                  <a:pt x="62051" y="115540"/>
                </a:lnTo>
                <a:lnTo>
                  <a:pt x="62051" y="116073"/>
                </a:lnTo>
                <a:lnTo>
                  <a:pt x="62420" y="116073"/>
                </a:lnTo>
                <a:lnTo>
                  <a:pt x="62742" y="116073"/>
                </a:lnTo>
                <a:lnTo>
                  <a:pt x="63065" y="116073"/>
                </a:lnTo>
                <a:lnTo>
                  <a:pt x="63434" y="116073"/>
                </a:lnTo>
                <a:lnTo>
                  <a:pt x="63757" y="116073"/>
                </a:lnTo>
                <a:lnTo>
                  <a:pt x="64126" y="116073"/>
                </a:lnTo>
                <a:lnTo>
                  <a:pt x="64448" y="116073"/>
                </a:lnTo>
                <a:lnTo>
                  <a:pt x="64771" y="116073"/>
                </a:lnTo>
                <a:lnTo>
                  <a:pt x="65140" y="116073"/>
                </a:lnTo>
                <a:lnTo>
                  <a:pt x="65462" y="116073"/>
                </a:lnTo>
                <a:lnTo>
                  <a:pt x="65831" y="116073"/>
                </a:lnTo>
                <a:lnTo>
                  <a:pt x="65831" y="116539"/>
                </a:lnTo>
                <a:lnTo>
                  <a:pt x="66154" y="116539"/>
                </a:lnTo>
                <a:lnTo>
                  <a:pt x="66477" y="116539"/>
                </a:lnTo>
                <a:lnTo>
                  <a:pt x="66845" y="116539"/>
                </a:lnTo>
                <a:lnTo>
                  <a:pt x="67168" y="116539"/>
                </a:lnTo>
                <a:lnTo>
                  <a:pt x="67537" y="116539"/>
                </a:lnTo>
                <a:lnTo>
                  <a:pt x="67860" y="116539"/>
                </a:lnTo>
                <a:lnTo>
                  <a:pt x="68182" y="116539"/>
                </a:lnTo>
                <a:lnTo>
                  <a:pt x="68551" y="116539"/>
                </a:lnTo>
                <a:lnTo>
                  <a:pt x="68874" y="116539"/>
                </a:lnTo>
                <a:lnTo>
                  <a:pt x="69243" y="116539"/>
                </a:lnTo>
                <a:lnTo>
                  <a:pt x="69565" y="116539"/>
                </a:lnTo>
                <a:lnTo>
                  <a:pt x="69888" y="116539"/>
                </a:lnTo>
                <a:lnTo>
                  <a:pt x="70257" y="116539"/>
                </a:lnTo>
                <a:lnTo>
                  <a:pt x="70257" y="117004"/>
                </a:lnTo>
                <a:lnTo>
                  <a:pt x="70580" y="117004"/>
                </a:lnTo>
                <a:lnTo>
                  <a:pt x="70948" y="117004"/>
                </a:lnTo>
                <a:lnTo>
                  <a:pt x="71271" y="117004"/>
                </a:lnTo>
                <a:lnTo>
                  <a:pt x="71594" y="117004"/>
                </a:lnTo>
                <a:lnTo>
                  <a:pt x="71963" y="117004"/>
                </a:lnTo>
                <a:lnTo>
                  <a:pt x="72285" y="117004"/>
                </a:lnTo>
                <a:lnTo>
                  <a:pt x="72608" y="117004"/>
                </a:lnTo>
                <a:lnTo>
                  <a:pt x="72977" y="117004"/>
                </a:lnTo>
                <a:lnTo>
                  <a:pt x="73300" y="117004"/>
                </a:lnTo>
                <a:lnTo>
                  <a:pt x="73668" y="117004"/>
                </a:lnTo>
                <a:lnTo>
                  <a:pt x="73991" y="117004"/>
                </a:lnTo>
                <a:lnTo>
                  <a:pt x="74314" y="117004"/>
                </a:lnTo>
                <a:lnTo>
                  <a:pt x="74683" y="117004"/>
                </a:lnTo>
                <a:lnTo>
                  <a:pt x="75005" y="117004"/>
                </a:lnTo>
                <a:lnTo>
                  <a:pt x="75005" y="117537"/>
                </a:lnTo>
                <a:lnTo>
                  <a:pt x="75374" y="117537"/>
                </a:lnTo>
                <a:lnTo>
                  <a:pt x="75697" y="117537"/>
                </a:lnTo>
                <a:lnTo>
                  <a:pt x="76019" y="117537"/>
                </a:lnTo>
                <a:lnTo>
                  <a:pt x="76388" y="117537"/>
                </a:lnTo>
                <a:lnTo>
                  <a:pt x="76711" y="117537"/>
                </a:lnTo>
                <a:lnTo>
                  <a:pt x="77080" y="117537"/>
                </a:lnTo>
                <a:lnTo>
                  <a:pt x="77402" y="117537"/>
                </a:lnTo>
                <a:lnTo>
                  <a:pt x="77725" y="117537"/>
                </a:lnTo>
                <a:lnTo>
                  <a:pt x="78094" y="117537"/>
                </a:lnTo>
                <a:lnTo>
                  <a:pt x="78417" y="117537"/>
                </a:lnTo>
                <a:lnTo>
                  <a:pt x="78786" y="117537"/>
                </a:lnTo>
                <a:lnTo>
                  <a:pt x="79108" y="117537"/>
                </a:lnTo>
                <a:lnTo>
                  <a:pt x="79431" y="117537"/>
                </a:lnTo>
                <a:lnTo>
                  <a:pt x="79800" y="117537"/>
                </a:lnTo>
                <a:lnTo>
                  <a:pt x="80122" y="117537"/>
                </a:lnTo>
                <a:lnTo>
                  <a:pt x="80491" y="117537"/>
                </a:lnTo>
                <a:lnTo>
                  <a:pt x="80814" y="118003"/>
                </a:lnTo>
                <a:lnTo>
                  <a:pt x="81137" y="118003"/>
                </a:lnTo>
                <a:lnTo>
                  <a:pt x="81505" y="118003"/>
                </a:lnTo>
                <a:lnTo>
                  <a:pt x="81828" y="118003"/>
                </a:lnTo>
                <a:lnTo>
                  <a:pt x="82197" y="118003"/>
                </a:lnTo>
                <a:lnTo>
                  <a:pt x="82520" y="118003"/>
                </a:lnTo>
                <a:lnTo>
                  <a:pt x="82842" y="118003"/>
                </a:lnTo>
                <a:lnTo>
                  <a:pt x="83211" y="118003"/>
                </a:lnTo>
                <a:lnTo>
                  <a:pt x="83534" y="118003"/>
                </a:lnTo>
                <a:lnTo>
                  <a:pt x="83903" y="118003"/>
                </a:lnTo>
                <a:lnTo>
                  <a:pt x="84225" y="118003"/>
                </a:lnTo>
                <a:lnTo>
                  <a:pt x="84548" y="118003"/>
                </a:lnTo>
                <a:lnTo>
                  <a:pt x="84917" y="118003"/>
                </a:lnTo>
                <a:lnTo>
                  <a:pt x="85240" y="118003"/>
                </a:lnTo>
                <a:lnTo>
                  <a:pt x="85562" y="118003"/>
                </a:lnTo>
                <a:lnTo>
                  <a:pt x="85931" y="118003"/>
                </a:lnTo>
                <a:lnTo>
                  <a:pt x="86254" y="118003"/>
                </a:lnTo>
                <a:lnTo>
                  <a:pt x="86623" y="118003"/>
                </a:lnTo>
                <a:lnTo>
                  <a:pt x="86945" y="118003"/>
                </a:lnTo>
                <a:lnTo>
                  <a:pt x="86945" y="118535"/>
                </a:lnTo>
                <a:lnTo>
                  <a:pt x="87268" y="118535"/>
                </a:lnTo>
                <a:lnTo>
                  <a:pt x="87637" y="118535"/>
                </a:lnTo>
                <a:lnTo>
                  <a:pt x="87960" y="118535"/>
                </a:lnTo>
                <a:lnTo>
                  <a:pt x="88328" y="118535"/>
                </a:lnTo>
                <a:lnTo>
                  <a:pt x="88651" y="118535"/>
                </a:lnTo>
                <a:lnTo>
                  <a:pt x="88974" y="118535"/>
                </a:lnTo>
                <a:lnTo>
                  <a:pt x="89343" y="118535"/>
                </a:lnTo>
                <a:lnTo>
                  <a:pt x="89665" y="118535"/>
                </a:lnTo>
                <a:lnTo>
                  <a:pt x="90034" y="118535"/>
                </a:lnTo>
                <a:lnTo>
                  <a:pt x="90357" y="118535"/>
                </a:lnTo>
                <a:lnTo>
                  <a:pt x="90679" y="118535"/>
                </a:lnTo>
                <a:lnTo>
                  <a:pt x="91048" y="118535"/>
                </a:lnTo>
                <a:lnTo>
                  <a:pt x="91371" y="118535"/>
                </a:lnTo>
                <a:lnTo>
                  <a:pt x="91740" y="118535"/>
                </a:lnTo>
                <a:lnTo>
                  <a:pt x="92063" y="118535"/>
                </a:lnTo>
                <a:lnTo>
                  <a:pt x="92385" y="118535"/>
                </a:lnTo>
                <a:lnTo>
                  <a:pt x="92754" y="118535"/>
                </a:lnTo>
                <a:lnTo>
                  <a:pt x="93077" y="118535"/>
                </a:lnTo>
                <a:lnTo>
                  <a:pt x="93446" y="118535"/>
                </a:lnTo>
                <a:lnTo>
                  <a:pt x="93768" y="118535"/>
                </a:lnTo>
                <a:lnTo>
                  <a:pt x="94091" y="118535"/>
                </a:lnTo>
                <a:lnTo>
                  <a:pt x="94460" y="119001"/>
                </a:lnTo>
                <a:lnTo>
                  <a:pt x="94782" y="119001"/>
                </a:lnTo>
                <a:lnTo>
                  <a:pt x="95151" y="119001"/>
                </a:lnTo>
                <a:lnTo>
                  <a:pt x="95474" y="119001"/>
                </a:lnTo>
                <a:lnTo>
                  <a:pt x="95797" y="119001"/>
                </a:lnTo>
                <a:lnTo>
                  <a:pt x="96165" y="119001"/>
                </a:lnTo>
                <a:lnTo>
                  <a:pt x="96488" y="119001"/>
                </a:lnTo>
                <a:lnTo>
                  <a:pt x="96811" y="119001"/>
                </a:lnTo>
                <a:lnTo>
                  <a:pt x="97180" y="119001"/>
                </a:lnTo>
                <a:lnTo>
                  <a:pt x="97502" y="119001"/>
                </a:lnTo>
                <a:lnTo>
                  <a:pt x="97871" y="119001"/>
                </a:lnTo>
                <a:lnTo>
                  <a:pt x="98194" y="119001"/>
                </a:lnTo>
                <a:lnTo>
                  <a:pt x="98517" y="119001"/>
                </a:lnTo>
                <a:lnTo>
                  <a:pt x="98885" y="119001"/>
                </a:lnTo>
                <a:lnTo>
                  <a:pt x="99208" y="119001"/>
                </a:lnTo>
                <a:lnTo>
                  <a:pt x="99577" y="119001"/>
                </a:lnTo>
                <a:lnTo>
                  <a:pt x="99900" y="119001"/>
                </a:lnTo>
                <a:lnTo>
                  <a:pt x="100222" y="119001"/>
                </a:lnTo>
                <a:lnTo>
                  <a:pt x="100591" y="119001"/>
                </a:lnTo>
                <a:lnTo>
                  <a:pt x="100914" y="119001"/>
                </a:lnTo>
                <a:lnTo>
                  <a:pt x="101283" y="119001"/>
                </a:lnTo>
                <a:lnTo>
                  <a:pt x="101605" y="119001"/>
                </a:lnTo>
                <a:lnTo>
                  <a:pt x="101928" y="119001"/>
                </a:lnTo>
                <a:lnTo>
                  <a:pt x="102297" y="119001"/>
                </a:lnTo>
                <a:lnTo>
                  <a:pt x="102620" y="119001"/>
                </a:lnTo>
                <a:lnTo>
                  <a:pt x="102988" y="119001"/>
                </a:lnTo>
                <a:lnTo>
                  <a:pt x="102988" y="119467"/>
                </a:lnTo>
                <a:lnTo>
                  <a:pt x="103311" y="119467"/>
                </a:lnTo>
                <a:lnTo>
                  <a:pt x="103634" y="119467"/>
                </a:lnTo>
                <a:lnTo>
                  <a:pt x="104003" y="119467"/>
                </a:lnTo>
                <a:lnTo>
                  <a:pt x="104325" y="119467"/>
                </a:lnTo>
                <a:lnTo>
                  <a:pt x="104694" y="119467"/>
                </a:lnTo>
                <a:lnTo>
                  <a:pt x="105017" y="119467"/>
                </a:lnTo>
                <a:lnTo>
                  <a:pt x="105339" y="119467"/>
                </a:lnTo>
                <a:lnTo>
                  <a:pt x="105708" y="119467"/>
                </a:lnTo>
                <a:lnTo>
                  <a:pt x="106031" y="119467"/>
                </a:lnTo>
                <a:lnTo>
                  <a:pt x="106400" y="119467"/>
                </a:lnTo>
                <a:lnTo>
                  <a:pt x="106723" y="119467"/>
                </a:lnTo>
                <a:lnTo>
                  <a:pt x="107045" y="119467"/>
                </a:lnTo>
                <a:lnTo>
                  <a:pt x="107414" y="119467"/>
                </a:lnTo>
                <a:lnTo>
                  <a:pt x="107737" y="119467"/>
                </a:lnTo>
                <a:lnTo>
                  <a:pt x="108106" y="119467"/>
                </a:lnTo>
                <a:lnTo>
                  <a:pt x="108428" y="119467"/>
                </a:lnTo>
                <a:lnTo>
                  <a:pt x="108751" y="119467"/>
                </a:lnTo>
                <a:lnTo>
                  <a:pt x="109120" y="119467"/>
                </a:lnTo>
                <a:lnTo>
                  <a:pt x="109442" y="119467"/>
                </a:lnTo>
                <a:lnTo>
                  <a:pt x="109765" y="119467"/>
                </a:lnTo>
                <a:lnTo>
                  <a:pt x="110134" y="119467"/>
                </a:lnTo>
                <a:lnTo>
                  <a:pt x="110457" y="119467"/>
                </a:lnTo>
                <a:lnTo>
                  <a:pt x="110825" y="119467"/>
                </a:lnTo>
                <a:lnTo>
                  <a:pt x="111148" y="119467"/>
                </a:lnTo>
                <a:lnTo>
                  <a:pt x="111471" y="119467"/>
                </a:lnTo>
                <a:lnTo>
                  <a:pt x="111840" y="119467"/>
                </a:lnTo>
                <a:lnTo>
                  <a:pt x="112162" y="119467"/>
                </a:lnTo>
                <a:lnTo>
                  <a:pt x="112531" y="119467"/>
                </a:lnTo>
                <a:lnTo>
                  <a:pt x="112854" y="119467"/>
                </a:lnTo>
                <a:lnTo>
                  <a:pt x="113177" y="119467"/>
                </a:lnTo>
                <a:lnTo>
                  <a:pt x="113177" y="120000"/>
                </a:lnTo>
                <a:lnTo>
                  <a:pt x="113545" y="120000"/>
                </a:lnTo>
                <a:lnTo>
                  <a:pt x="113868" y="120000"/>
                </a:lnTo>
                <a:lnTo>
                  <a:pt x="114237" y="120000"/>
                </a:lnTo>
                <a:lnTo>
                  <a:pt x="114560" y="120000"/>
                </a:lnTo>
                <a:lnTo>
                  <a:pt x="114882" y="120000"/>
                </a:lnTo>
                <a:lnTo>
                  <a:pt x="115251" y="120000"/>
                </a:lnTo>
                <a:lnTo>
                  <a:pt x="115574" y="120000"/>
                </a:lnTo>
                <a:lnTo>
                  <a:pt x="115943" y="120000"/>
                </a:lnTo>
                <a:lnTo>
                  <a:pt x="116265" y="120000"/>
                </a:lnTo>
                <a:lnTo>
                  <a:pt x="116588" y="120000"/>
                </a:lnTo>
                <a:lnTo>
                  <a:pt x="116957" y="120000"/>
                </a:lnTo>
                <a:lnTo>
                  <a:pt x="117280" y="120000"/>
                </a:lnTo>
                <a:lnTo>
                  <a:pt x="117648" y="120000"/>
                </a:lnTo>
                <a:lnTo>
                  <a:pt x="117971" y="120000"/>
                </a:lnTo>
                <a:lnTo>
                  <a:pt x="118294" y="120000"/>
                </a:lnTo>
                <a:lnTo>
                  <a:pt x="118663" y="120000"/>
                </a:lnTo>
                <a:lnTo>
                  <a:pt x="118985" y="120000"/>
                </a:lnTo>
                <a:lnTo>
                  <a:pt x="119354" y="120000"/>
                </a:lnTo>
                <a:lnTo>
                  <a:pt x="119677" y="120000"/>
                </a:lnTo>
                <a:lnTo>
                  <a:pt x="120000" y="120000"/>
                </a:lnTo>
              </a:path>
            </a:pathLst>
          </a:cu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9" name="Shape 2359"/>
          <p:cNvSpPr/>
          <p:nvPr/>
        </p:nvSpPr>
        <p:spPr>
          <a:xfrm>
            <a:off x="3502025" y="1144589"/>
            <a:ext cx="1079500" cy="29225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120000"/>
                </a:moveTo>
                <a:lnTo>
                  <a:pt x="0" y="119478"/>
                </a:lnTo>
                <a:lnTo>
                  <a:pt x="1235" y="119022"/>
                </a:lnTo>
                <a:lnTo>
                  <a:pt x="1235" y="118565"/>
                </a:lnTo>
                <a:lnTo>
                  <a:pt x="1235" y="118044"/>
                </a:lnTo>
                <a:lnTo>
                  <a:pt x="2470" y="117588"/>
                </a:lnTo>
                <a:lnTo>
                  <a:pt x="2470" y="117066"/>
                </a:lnTo>
                <a:lnTo>
                  <a:pt x="3882" y="116610"/>
                </a:lnTo>
                <a:lnTo>
                  <a:pt x="3882" y="116154"/>
                </a:lnTo>
                <a:lnTo>
                  <a:pt x="3882" y="115632"/>
                </a:lnTo>
                <a:lnTo>
                  <a:pt x="5117" y="115176"/>
                </a:lnTo>
                <a:lnTo>
                  <a:pt x="5117" y="114655"/>
                </a:lnTo>
                <a:lnTo>
                  <a:pt x="5117" y="114198"/>
                </a:lnTo>
                <a:lnTo>
                  <a:pt x="6529" y="113742"/>
                </a:lnTo>
                <a:lnTo>
                  <a:pt x="6529" y="113221"/>
                </a:lnTo>
                <a:lnTo>
                  <a:pt x="7764" y="112764"/>
                </a:lnTo>
                <a:lnTo>
                  <a:pt x="7764" y="112243"/>
                </a:lnTo>
                <a:lnTo>
                  <a:pt x="7764" y="111787"/>
                </a:lnTo>
                <a:lnTo>
                  <a:pt x="9000" y="111330"/>
                </a:lnTo>
                <a:lnTo>
                  <a:pt x="9000" y="110809"/>
                </a:lnTo>
                <a:lnTo>
                  <a:pt x="9000" y="110353"/>
                </a:lnTo>
                <a:lnTo>
                  <a:pt x="10411" y="109896"/>
                </a:lnTo>
                <a:lnTo>
                  <a:pt x="10411" y="109375"/>
                </a:lnTo>
                <a:lnTo>
                  <a:pt x="10411" y="108919"/>
                </a:lnTo>
                <a:lnTo>
                  <a:pt x="11647" y="108397"/>
                </a:lnTo>
                <a:lnTo>
                  <a:pt x="11647" y="107941"/>
                </a:lnTo>
                <a:lnTo>
                  <a:pt x="12882" y="107485"/>
                </a:lnTo>
                <a:lnTo>
                  <a:pt x="12882" y="106963"/>
                </a:lnTo>
                <a:lnTo>
                  <a:pt x="12882" y="106507"/>
                </a:lnTo>
                <a:lnTo>
                  <a:pt x="14294" y="105985"/>
                </a:lnTo>
                <a:lnTo>
                  <a:pt x="14294" y="105529"/>
                </a:lnTo>
                <a:lnTo>
                  <a:pt x="14294" y="105073"/>
                </a:lnTo>
                <a:lnTo>
                  <a:pt x="15529" y="104551"/>
                </a:lnTo>
                <a:lnTo>
                  <a:pt x="15529" y="104095"/>
                </a:lnTo>
                <a:lnTo>
                  <a:pt x="15529" y="103574"/>
                </a:lnTo>
                <a:lnTo>
                  <a:pt x="16941" y="103117"/>
                </a:lnTo>
                <a:lnTo>
                  <a:pt x="16941" y="102661"/>
                </a:lnTo>
                <a:lnTo>
                  <a:pt x="18176" y="102140"/>
                </a:lnTo>
                <a:lnTo>
                  <a:pt x="18176" y="101683"/>
                </a:lnTo>
                <a:lnTo>
                  <a:pt x="18176" y="101162"/>
                </a:lnTo>
                <a:lnTo>
                  <a:pt x="19411" y="100706"/>
                </a:lnTo>
                <a:lnTo>
                  <a:pt x="19411" y="100249"/>
                </a:lnTo>
                <a:lnTo>
                  <a:pt x="19411" y="99728"/>
                </a:lnTo>
                <a:lnTo>
                  <a:pt x="20823" y="99272"/>
                </a:lnTo>
                <a:lnTo>
                  <a:pt x="20823" y="98815"/>
                </a:lnTo>
                <a:lnTo>
                  <a:pt x="22058" y="98294"/>
                </a:lnTo>
                <a:lnTo>
                  <a:pt x="22058" y="97838"/>
                </a:lnTo>
                <a:lnTo>
                  <a:pt x="22058" y="97316"/>
                </a:lnTo>
                <a:lnTo>
                  <a:pt x="23470" y="96860"/>
                </a:lnTo>
                <a:lnTo>
                  <a:pt x="23470" y="96404"/>
                </a:lnTo>
                <a:lnTo>
                  <a:pt x="23470" y="95882"/>
                </a:lnTo>
                <a:lnTo>
                  <a:pt x="24705" y="95426"/>
                </a:lnTo>
                <a:lnTo>
                  <a:pt x="24705" y="94904"/>
                </a:lnTo>
                <a:lnTo>
                  <a:pt x="24705" y="94448"/>
                </a:lnTo>
                <a:lnTo>
                  <a:pt x="25941" y="93992"/>
                </a:lnTo>
                <a:lnTo>
                  <a:pt x="25941" y="93470"/>
                </a:lnTo>
                <a:lnTo>
                  <a:pt x="27352" y="93014"/>
                </a:lnTo>
                <a:lnTo>
                  <a:pt x="27352" y="92493"/>
                </a:lnTo>
                <a:lnTo>
                  <a:pt x="27352" y="92036"/>
                </a:lnTo>
                <a:lnTo>
                  <a:pt x="28588" y="91580"/>
                </a:lnTo>
                <a:lnTo>
                  <a:pt x="28588" y="91059"/>
                </a:lnTo>
                <a:lnTo>
                  <a:pt x="28588" y="90602"/>
                </a:lnTo>
                <a:lnTo>
                  <a:pt x="30000" y="90146"/>
                </a:lnTo>
                <a:lnTo>
                  <a:pt x="30000" y="89625"/>
                </a:lnTo>
                <a:lnTo>
                  <a:pt x="31235" y="89168"/>
                </a:lnTo>
                <a:lnTo>
                  <a:pt x="31235" y="88647"/>
                </a:lnTo>
                <a:lnTo>
                  <a:pt x="32470" y="88191"/>
                </a:lnTo>
                <a:lnTo>
                  <a:pt x="32470" y="87734"/>
                </a:lnTo>
                <a:lnTo>
                  <a:pt x="32470" y="87213"/>
                </a:lnTo>
                <a:lnTo>
                  <a:pt x="33882" y="86757"/>
                </a:lnTo>
                <a:lnTo>
                  <a:pt x="33882" y="86235"/>
                </a:lnTo>
                <a:lnTo>
                  <a:pt x="33882" y="85779"/>
                </a:lnTo>
                <a:lnTo>
                  <a:pt x="35117" y="85323"/>
                </a:lnTo>
                <a:lnTo>
                  <a:pt x="35117" y="84801"/>
                </a:lnTo>
                <a:lnTo>
                  <a:pt x="36529" y="84345"/>
                </a:lnTo>
                <a:lnTo>
                  <a:pt x="36529" y="83824"/>
                </a:lnTo>
                <a:lnTo>
                  <a:pt x="36529" y="83367"/>
                </a:lnTo>
                <a:lnTo>
                  <a:pt x="37764" y="82911"/>
                </a:lnTo>
                <a:lnTo>
                  <a:pt x="37764" y="82390"/>
                </a:lnTo>
                <a:lnTo>
                  <a:pt x="37764" y="81933"/>
                </a:lnTo>
                <a:lnTo>
                  <a:pt x="39000" y="81412"/>
                </a:lnTo>
                <a:lnTo>
                  <a:pt x="39000" y="80956"/>
                </a:lnTo>
                <a:lnTo>
                  <a:pt x="39000" y="80499"/>
                </a:lnTo>
                <a:lnTo>
                  <a:pt x="40411" y="79978"/>
                </a:lnTo>
                <a:lnTo>
                  <a:pt x="40411" y="79521"/>
                </a:lnTo>
                <a:lnTo>
                  <a:pt x="41647" y="79065"/>
                </a:lnTo>
                <a:lnTo>
                  <a:pt x="41647" y="78544"/>
                </a:lnTo>
                <a:lnTo>
                  <a:pt x="41647" y="78087"/>
                </a:lnTo>
                <a:lnTo>
                  <a:pt x="43058" y="77566"/>
                </a:lnTo>
                <a:lnTo>
                  <a:pt x="43058" y="77110"/>
                </a:lnTo>
                <a:lnTo>
                  <a:pt x="43058" y="76653"/>
                </a:lnTo>
                <a:lnTo>
                  <a:pt x="44294" y="76132"/>
                </a:lnTo>
                <a:lnTo>
                  <a:pt x="44294" y="75676"/>
                </a:lnTo>
                <a:lnTo>
                  <a:pt x="44294" y="75154"/>
                </a:lnTo>
                <a:lnTo>
                  <a:pt x="45529" y="74698"/>
                </a:lnTo>
                <a:lnTo>
                  <a:pt x="45529" y="74242"/>
                </a:lnTo>
                <a:lnTo>
                  <a:pt x="46941" y="73720"/>
                </a:lnTo>
                <a:lnTo>
                  <a:pt x="46941" y="73264"/>
                </a:lnTo>
                <a:lnTo>
                  <a:pt x="46941" y="72743"/>
                </a:lnTo>
                <a:lnTo>
                  <a:pt x="48176" y="72286"/>
                </a:lnTo>
                <a:lnTo>
                  <a:pt x="48176" y="71830"/>
                </a:lnTo>
                <a:lnTo>
                  <a:pt x="48176" y="71309"/>
                </a:lnTo>
                <a:lnTo>
                  <a:pt x="49588" y="70852"/>
                </a:lnTo>
                <a:lnTo>
                  <a:pt x="49588" y="70331"/>
                </a:lnTo>
                <a:lnTo>
                  <a:pt x="50823" y="69875"/>
                </a:lnTo>
                <a:lnTo>
                  <a:pt x="50823" y="69418"/>
                </a:lnTo>
                <a:lnTo>
                  <a:pt x="50823" y="68897"/>
                </a:lnTo>
                <a:lnTo>
                  <a:pt x="52058" y="68441"/>
                </a:lnTo>
                <a:lnTo>
                  <a:pt x="52058" y="67984"/>
                </a:lnTo>
                <a:lnTo>
                  <a:pt x="52058" y="67463"/>
                </a:lnTo>
                <a:lnTo>
                  <a:pt x="53470" y="67007"/>
                </a:lnTo>
                <a:lnTo>
                  <a:pt x="53470" y="66485"/>
                </a:lnTo>
                <a:lnTo>
                  <a:pt x="53470" y="66029"/>
                </a:lnTo>
                <a:lnTo>
                  <a:pt x="54705" y="65573"/>
                </a:lnTo>
                <a:lnTo>
                  <a:pt x="54705" y="65051"/>
                </a:lnTo>
                <a:lnTo>
                  <a:pt x="55941" y="64595"/>
                </a:lnTo>
                <a:lnTo>
                  <a:pt x="55941" y="64073"/>
                </a:lnTo>
                <a:lnTo>
                  <a:pt x="55941" y="63617"/>
                </a:lnTo>
                <a:lnTo>
                  <a:pt x="57352" y="63161"/>
                </a:lnTo>
                <a:lnTo>
                  <a:pt x="57352" y="62639"/>
                </a:lnTo>
                <a:lnTo>
                  <a:pt x="57352" y="62183"/>
                </a:lnTo>
                <a:lnTo>
                  <a:pt x="58588" y="61662"/>
                </a:lnTo>
                <a:lnTo>
                  <a:pt x="58588" y="61205"/>
                </a:lnTo>
                <a:lnTo>
                  <a:pt x="60000" y="60749"/>
                </a:lnTo>
                <a:lnTo>
                  <a:pt x="60000" y="60228"/>
                </a:lnTo>
                <a:lnTo>
                  <a:pt x="60000" y="59771"/>
                </a:lnTo>
                <a:lnTo>
                  <a:pt x="61235" y="59315"/>
                </a:lnTo>
                <a:lnTo>
                  <a:pt x="61235" y="58794"/>
                </a:lnTo>
                <a:lnTo>
                  <a:pt x="61235" y="58337"/>
                </a:lnTo>
                <a:lnTo>
                  <a:pt x="62470" y="57816"/>
                </a:lnTo>
                <a:lnTo>
                  <a:pt x="62470" y="57360"/>
                </a:lnTo>
                <a:lnTo>
                  <a:pt x="62470" y="56903"/>
                </a:lnTo>
                <a:lnTo>
                  <a:pt x="63882" y="56382"/>
                </a:lnTo>
                <a:lnTo>
                  <a:pt x="63882" y="55926"/>
                </a:lnTo>
                <a:lnTo>
                  <a:pt x="65117" y="55404"/>
                </a:lnTo>
                <a:lnTo>
                  <a:pt x="65117" y="54948"/>
                </a:lnTo>
                <a:lnTo>
                  <a:pt x="65117" y="54492"/>
                </a:lnTo>
                <a:lnTo>
                  <a:pt x="66529" y="53970"/>
                </a:lnTo>
                <a:lnTo>
                  <a:pt x="66529" y="53514"/>
                </a:lnTo>
                <a:lnTo>
                  <a:pt x="66529" y="52992"/>
                </a:lnTo>
                <a:lnTo>
                  <a:pt x="67764" y="52536"/>
                </a:lnTo>
                <a:lnTo>
                  <a:pt x="67764" y="52080"/>
                </a:lnTo>
                <a:lnTo>
                  <a:pt x="67764" y="51558"/>
                </a:lnTo>
                <a:lnTo>
                  <a:pt x="69000" y="51102"/>
                </a:lnTo>
                <a:lnTo>
                  <a:pt x="69000" y="50581"/>
                </a:lnTo>
                <a:lnTo>
                  <a:pt x="70411" y="50124"/>
                </a:lnTo>
                <a:lnTo>
                  <a:pt x="70411" y="49668"/>
                </a:lnTo>
                <a:lnTo>
                  <a:pt x="70411" y="49147"/>
                </a:lnTo>
                <a:lnTo>
                  <a:pt x="71647" y="48690"/>
                </a:lnTo>
                <a:lnTo>
                  <a:pt x="71647" y="48234"/>
                </a:lnTo>
                <a:lnTo>
                  <a:pt x="71647" y="47713"/>
                </a:lnTo>
                <a:lnTo>
                  <a:pt x="73058" y="47256"/>
                </a:lnTo>
                <a:lnTo>
                  <a:pt x="73058" y="46735"/>
                </a:lnTo>
                <a:lnTo>
                  <a:pt x="74294" y="46279"/>
                </a:lnTo>
                <a:lnTo>
                  <a:pt x="74294" y="45822"/>
                </a:lnTo>
                <a:lnTo>
                  <a:pt x="74294" y="45301"/>
                </a:lnTo>
                <a:lnTo>
                  <a:pt x="75529" y="44845"/>
                </a:lnTo>
                <a:lnTo>
                  <a:pt x="75529" y="44323"/>
                </a:lnTo>
                <a:lnTo>
                  <a:pt x="75529" y="43867"/>
                </a:lnTo>
                <a:lnTo>
                  <a:pt x="76941" y="43411"/>
                </a:lnTo>
                <a:lnTo>
                  <a:pt x="76941" y="42889"/>
                </a:lnTo>
                <a:lnTo>
                  <a:pt x="76941" y="42433"/>
                </a:lnTo>
                <a:lnTo>
                  <a:pt x="78176" y="41912"/>
                </a:lnTo>
                <a:lnTo>
                  <a:pt x="78176" y="41455"/>
                </a:lnTo>
                <a:lnTo>
                  <a:pt x="79588" y="40999"/>
                </a:lnTo>
                <a:lnTo>
                  <a:pt x="79588" y="40478"/>
                </a:lnTo>
                <a:lnTo>
                  <a:pt x="79588" y="40021"/>
                </a:lnTo>
                <a:lnTo>
                  <a:pt x="80823" y="39500"/>
                </a:lnTo>
                <a:lnTo>
                  <a:pt x="80823" y="39043"/>
                </a:lnTo>
                <a:lnTo>
                  <a:pt x="80823" y="38587"/>
                </a:lnTo>
                <a:lnTo>
                  <a:pt x="82058" y="38066"/>
                </a:lnTo>
                <a:lnTo>
                  <a:pt x="82058" y="37609"/>
                </a:lnTo>
                <a:lnTo>
                  <a:pt x="82058" y="37153"/>
                </a:lnTo>
                <a:lnTo>
                  <a:pt x="83470" y="36632"/>
                </a:lnTo>
                <a:lnTo>
                  <a:pt x="83470" y="36175"/>
                </a:lnTo>
                <a:lnTo>
                  <a:pt x="84705" y="35654"/>
                </a:lnTo>
                <a:lnTo>
                  <a:pt x="84705" y="35198"/>
                </a:lnTo>
                <a:lnTo>
                  <a:pt x="84705" y="34741"/>
                </a:lnTo>
                <a:lnTo>
                  <a:pt x="86117" y="34220"/>
                </a:lnTo>
                <a:lnTo>
                  <a:pt x="86117" y="33764"/>
                </a:lnTo>
                <a:lnTo>
                  <a:pt x="86117" y="33242"/>
                </a:lnTo>
                <a:lnTo>
                  <a:pt x="87352" y="32786"/>
                </a:lnTo>
                <a:lnTo>
                  <a:pt x="87352" y="32330"/>
                </a:lnTo>
                <a:lnTo>
                  <a:pt x="88588" y="31808"/>
                </a:lnTo>
                <a:lnTo>
                  <a:pt x="88588" y="31352"/>
                </a:lnTo>
                <a:lnTo>
                  <a:pt x="88588" y="30831"/>
                </a:lnTo>
                <a:lnTo>
                  <a:pt x="90000" y="30374"/>
                </a:lnTo>
                <a:lnTo>
                  <a:pt x="90000" y="29918"/>
                </a:lnTo>
                <a:lnTo>
                  <a:pt x="91235" y="29397"/>
                </a:lnTo>
                <a:lnTo>
                  <a:pt x="91235" y="28940"/>
                </a:lnTo>
                <a:lnTo>
                  <a:pt x="91235" y="28484"/>
                </a:lnTo>
                <a:lnTo>
                  <a:pt x="92647" y="27963"/>
                </a:lnTo>
                <a:lnTo>
                  <a:pt x="92647" y="27506"/>
                </a:lnTo>
                <a:lnTo>
                  <a:pt x="93882" y="26985"/>
                </a:lnTo>
                <a:lnTo>
                  <a:pt x="93882" y="26529"/>
                </a:lnTo>
                <a:lnTo>
                  <a:pt x="93882" y="26072"/>
                </a:lnTo>
                <a:lnTo>
                  <a:pt x="95117" y="25551"/>
                </a:lnTo>
                <a:lnTo>
                  <a:pt x="95117" y="25095"/>
                </a:lnTo>
                <a:lnTo>
                  <a:pt x="95117" y="24573"/>
                </a:lnTo>
                <a:lnTo>
                  <a:pt x="96529" y="24117"/>
                </a:lnTo>
                <a:lnTo>
                  <a:pt x="96529" y="23661"/>
                </a:lnTo>
                <a:lnTo>
                  <a:pt x="97764" y="23139"/>
                </a:lnTo>
                <a:lnTo>
                  <a:pt x="97764" y="22683"/>
                </a:lnTo>
                <a:lnTo>
                  <a:pt x="97764" y="22161"/>
                </a:lnTo>
                <a:lnTo>
                  <a:pt x="99176" y="21705"/>
                </a:lnTo>
                <a:lnTo>
                  <a:pt x="99176" y="21249"/>
                </a:lnTo>
                <a:lnTo>
                  <a:pt x="99176" y="20727"/>
                </a:lnTo>
                <a:lnTo>
                  <a:pt x="100411" y="20271"/>
                </a:lnTo>
                <a:lnTo>
                  <a:pt x="100411" y="19750"/>
                </a:lnTo>
                <a:lnTo>
                  <a:pt x="100411" y="19293"/>
                </a:lnTo>
                <a:lnTo>
                  <a:pt x="101647" y="18837"/>
                </a:lnTo>
                <a:lnTo>
                  <a:pt x="101647" y="18316"/>
                </a:lnTo>
                <a:lnTo>
                  <a:pt x="103058" y="17859"/>
                </a:lnTo>
                <a:lnTo>
                  <a:pt x="103058" y="17403"/>
                </a:lnTo>
                <a:lnTo>
                  <a:pt x="103058" y="16882"/>
                </a:lnTo>
                <a:lnTo>
                  <a:pt x="104294" y="16425"/>
                </a:lnTo>
                <a:lnTo>
                  <a:pt x="104294" y="15904"/>
                </a:lnTo>
                <a:lnTo>
                  <a:pt x="104294" y="15448"/>
                </a:lnTo>
                <a:lnTo>
                  <a:pt x="105529" y="14991"/>
                </a:lnTo>
                <a:lnTo>
                  <a:pt x="105529" y="14470"/>
                </a:lnTo>
                <a:lnTo>
                  <a:pt x="105529" y="14014"/>
                </a:lnTo>
                <a:lnTo>
                  <a:pt x="106941" y="13492"/>
                </a:lnTo>
                <a:lnTo>
                  <a:pt x="106941" y="13036"/>
                </a:lnTo>
                <a:lnTo>
                  <a:pt x="108176" y="12580"/>
                </a:lnTo>
                <a:lnTo>
                  <a:pt x="108176" y="12058"/>
                </a:lnTo>
                <a:lnTo>
                  <a:pt x="108176" y="11602"/>
                </a:lnTo>
                <a:lnTo>
                  <a:pt x="109588" y="11080"/>
                </a:lnTo>
                <a:lnTo>
                  <a:pt x="109588" y="10624"/>
                </a:lnTo>
                <a:lnTo>
                  <a:pt x="109588" y="10168"/>
                </a:lnTo>
                <a:lnTo>
                  <a:pt x="110823" y="9646"/>
                </a:lnTo>
                <a:lnTo>
                  <a:pt x="110823" y="9190"/>
                </a:lnTo>
                <a:lnTo>
                  <a:pt x="112058" y="8669"/>
                </a:lnTo>
                <a:lnTo>
                  <a:pt x="112058" y="8212"/>
                </a:lnTo>
                <a:lnTo>
                  <a:pt x="112058" y="7756"/>
                </a:lnTo>
                <a:lnTo>
                  <a:pt x="113470" y="7235"/>
                </a:lnTo>
                <a:lnTo>
                  <a:pt x="113470" y="6778"/>
                </a:lnTo>
                <a:lnTo>
                  <a:pt x="113470" y="6322"/>
                </a:lnTo>
                <a:lnTo>
                  <a:pt x="114705" y="5801"/>
                </a:lnTo>
                <a:lnTo>
                  <a:pt x="114705" y="5344"/>
                </a:lnTo>
                <a:lnTo>
                  <a:pt x="114705" y="4823"/>
                </a:lnTo>
                <a:lnTo>
                  <a:pt x="116117" y="4367"/>
                </a:lnTo>
                <a:lnTo>
                  <a:pt x="116117" y="3910"/>
                </a:lnTo>
                <a:lnTo>
                  <a:pt x="117352" y="3389"/>
                </a:lnTo>
                <a:lnTo>
                  <a:pt x="117352" y="2933"/>
                </a:lnTo>
                <a:lnTo>
                  <a:pt x="117352" y="2411"/>
                </a:lnTo>
                <a:lnTo>
                  <a:pt x="118588" y="1955"/>
                </a:lnTo>
                <a:lnTo>
                  <a:pt x="118588" y="1499"/>
                </a:lnTo>
                <a:lnTo>
                  <a:pt x="118588" y="977"/>
                </a:lnTo>
                <a:lnTo>
                  <a:pt x="120000" y="521"/>
                </a:lnTo>
                <a:lnTo>
                  <a:pt x="120000" y="0"/>
                </a:lnTo>
              </a:path>
            </a:pathLst>
          </a:custGeom>
          <a:noFill/>
          <a:ln w="2857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60" name="Shape 236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232526" y="4486276"/>
            <a:ext cx="3121025" cy="4095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61" name="Shape 2361"/>
          <p:cNvCxnSpPr/>
          <p:nvPr/>
        </p:nvCxnSpPr>
        <p:spPr>
          <a:xfrm>
            <a:off x="3922713" y="2894013"/>
            <a:ext cx="11112" cy="1173162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2124002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" name="Shape 2375"/>
          <p:cNvSpPr txBox="1">
            <a:spLocks noGrp="1"/>
          </p:cNvSpPr>
          <p:nvPr>
            <p:ph type="body" idx="1"/>
          </p:nvPr>
        </p:nvSpPr>
        <p:spPr>
          <a:xfrm>
            <a:off x="1401093" y="1853553"/>
            <a:ext cx="7558087" cy="35909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0475" tIns="44450" rIns="90475" bIns="44450" rtlCol="0" anchor="ctr" anchorCtr="0">
            <a:noAutofit/>
          </a:bodyPr>
          <a:lstStyle/>
          <a:p>
            <a:pPr marL="342900" indent="-342900">
              <a:spcBef>
                <a:spcPts val="0"/>
              </a:spcBef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Se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deben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a las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condiciones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exteriores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al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aparato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de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medida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.</a:t>
            </a:r>
          </a:p>
          <a:p>
            <a:pPr marL="0" indent="0">
              <a:spcBef>
                <a:spcPts val="0"/>
              </a:spcBef>
              <a:buNone/>
            </a:pP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  <a:p>
            <a:pPr marL="342900" indent="-342900">
              <a:spcBef>
                <a:spcPts val="0"/>
              </a:spcBef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Son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causas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perturbadoras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que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influyen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en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la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medición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.</a:t>
            </a:r>
          </a:p>
          <a:p>
            <a:pPr marL="0" indent="0">
              <a:spcBef>
                <a:spcPts val="0"/>
              </a:spcBef>
              <a:buNone/>
            </a:pPr>
            <a:endParaRPr dirty="0">
              <a:solidFill>
                <a:schemeClr val="accent5">
                  <a:lumMod val="75000"/>
                </a:schemeClr>
              </a:solidFill>
            </a:endParaRPr>
          </a:p>
          <a:p>
            <a:pPr marL="0" indent="0" algn="just">
              <a:spcBef>
                <a:spcPts val="1080"/>
              </a:spcBef>
              <a:buNone/>
            </a:pP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Ejemplo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: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variación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de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humedad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,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campos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eléctricos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,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campos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magnéticos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,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temperatura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(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alteraciones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en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la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resistividad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de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los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conductores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,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elasticidad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en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la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cupla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antagónica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,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influencia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en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la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cupla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motora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).</a:t>
            </a:r>
            <a:endParaRPr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376" name="Shape 2376"/>
          <p:cNvSpPr/>
          <p:nvPr/>
        </p:nvSpPr>
        <p:spPr>
          <a:xfrm>
            <a:off x="639674" y="469208"/>
            <a:ext cx="6727041" cy="3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t" anchorCtr="0">
            <a:noAutofit/>
          </a:bodyPr>
          <a:lstStyle/>
          <a:p>
            <a:pPr algn="ctr"/>
            <a:r>
              <a:rPr lang="en-US" sz="2000" b="1" dirty="0" err="1">
                <a:solidFill>
                  <a:schemeClr val="accent5">
                    <a:lumMod val="75000"/>
                  </a:schemeClr>
                </a:solidFill>
                <a:latin typeface="Verdana"/>
                <a:ea typeface="Verdana"/>
                <a:cs typeface="Verdana"/>
                <a:sym typeface="Verdana"/>
              </a:rPr>
              <a:t>Errores</a:t>
            </a:r>
            <a:r>
              <a:rPr lang="en-US" sz="2000" b="1" dirty="0">
                <a:solidFill>
                  <a:schemeClr val="accent5">
                    <a:lumMod val="75000"/>
                  </a:schemeClr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2000" b="1" dirty="0" err="1">
                <a:solidFill>
                  <a:schemeClr val="accent5">
                    <a:lumMod val="75000"/>
                  </a:schemeClr>
                </a:solidFill>
                <a:latin typeface="Verdana"/>
                <a:ea typeface="Verdana"/>
                <a:cs typeface="Verdana"/>
                <a:sym typeface="Verdana"/>
              </a:rPr>
              <a:t>Sistemáticos</a:t>
            </a:r>
            <a:r>
              <a:rPr lang="en-US" sz="2000" b="1" dirty="0">
                <a:solidFill>
                  <a:schemeClr val="accent5">
                    <a:lumMod val="75000"/>
                  </a:schemeClr>
                </a:solidFill>
                <a:latin typeface="Verdana"/>
                <a:ea typeface="Verdana"/>
                <a:cs typeface="Verdana"/>
                <a:sym typeface="Verdana"/>
              </a:rPr>
              <a:t>: </a:t>
            </a:r>
            <a:r>
              <a:rPr lang="en-US" sz="2000" b="1" dirty="0" err="1">
                <a:solidFill>
                  <a:schemeClr val="accent5">
                    <a:lumMod val="75000"/>
                  </a:schemeClr>
                </a:solidFill>
                <a:latin typeface="Verdana"/>
                <a:ea typeface="Verdana"/>
                <a:cs typeface="Verdana"/>
                <a:sym typeface="Verdana"/>
              </a:rPr>
              <a:t>Influencias</a:t>
            </a:r>
            <a:r>
              <a:rPr lang="en-US" sz="2000" b="1" dirty="0">
                <a:solidFill>
                  <a:schemeClr val="accent5">
                    <a:lumMod val="75000"/>
                  </a:schemeClr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2000" b="1" dirty="0" err="1">
                <a:solidFill>
                  <a:schemeClr val="accent5">
                    <a:lumMod val="75000"/>
                  </a:schemeClr>
                </a:solidFill>
                <a:latin typeface="Verdana"/>
                <a:ea typeface="Verdana"/>
                <a:cs typeface="Verdana"/>
                <a:sym typeface="Verdana"/>
              </a:rPr>
              <a:t>externas</a:t>
            </a:r>
            <a:endParaRPr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8922748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185" y="1344550"/>
            <a:ext cx="4765183" cy="5347293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1339403" y="605308"/>
            <a:ext cx="62720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400" dirty="0"/>
              <a:t>Ejemplo:  Instrumento IPBM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3368" y="1496297"/>
            <a:ext cx="3479979" cy="1054539"/>
          </a:xfrm>
          <a:prstGeom prst="rect">
            <a:avLst/>
          </a:prstGeom>
        </p:spPr>
      </p:pic>
      <p:sp>
        <p:nvSpPr>
          <p:cNvPr id="5" name="AutoShape 2" descr="Leyes del electromagnetismo.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2251" y="3090279"/>
            <a:ext cx="3616291" cy="3080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43846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8" name="Shape 239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47850" y="3068639"/>
            <a:ext cx="5932488" cy="26511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99" name="Shape 2399"/>
          <p:cNvCxnSpPr/>
          <p:nvPr/>
        </p:nvCxnSpPr>
        <p:spPr>
          <a:xfrm>
            <a:off x="3143250" y="1628775"/>
            <a:ext cx="0" cy="3028950"/>
          </a:xfrm>
          <a:prstGeom prst="straightConnector1">
            <a:avLst/>
          </a:prstGeom>
          <a:noFill/>
          <a:ln w="38100" cap="flat" cmpd="sng">
            <a:solidFill>
              <a:schemeClr val="hlink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400" name="Shape 2400"/>
          <p:cNvSpPr txBox="1"/>
          <p:nvPr/>
        </p:nvSpPr>
        <p:spPr>
          <a:xfrm>
            <a:off x="663934" y="440531"/>
            <a:ext cx="5738813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r>
              <a:rPr lang="en-US" sz="2000" b="1" dirty="0" err="1">
                <a:solidFill>
                  <a:schemeClr val="accent5">
                    <a:lumMod val="75000"/>
                  </a:schemeClr>
                </a:solidFill>
                <a:latin typeface="Verdana"/>
                <a:ea typeface="Verdana"/>
                <a:cs typeface="Verdana"/>
                <a:sym typeface="Verdana"/>
              </a:rPr>
              <a:t>Errores</a:t>
            </a:r>
            <a:r>
              <a:rPr lang="en-US" sz="2000" b="1" dirty="0">
                <a:solidFill>
                  <a:schemeClr val="accent5">
                    <a:lumMod val="75000"/>
                  </a:schemeClr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2000" b="1" dirty="0" err="1">
                <a:solidFill>
                  <a:schemeClr val="accent5">
                    <a:lumMod val="75000"/>
                  </a:schemeClr>
                </a:solidFill>
                <a:latin typeface="Verdana"/>
                <a:ea typeface="Verdana"/>
                <a:cs typeface="Verdana"/>
                <a:sym typeface="Verdana"/>
              </a:rPr>
              <a:t>Accidentales</a:t>
            </a:r>
            <a:r>
              <a:rPr lang="en-US" sz="2000" b="1" dirty="0">
                <a:solidFill>
                  <a:schemeClr val="accent5">
                    <a:lumMod val="75000"/>
                  </a:schemeClr>
                </a:solidFill>
                <a:latin typeface="Verdana"/>
                <a:ea typeface="Verdana"/>
                <a:cs typeface="Verdana"/>
                <a:sym typeface="Verdana"/>
              </a:rPr>
              <a:t>: Error de </a:t>
            </a:r>
            <a:r>
              <a:rPr lang="en-US" sz="2000" b="1" dirty="0" err="1">
                <a:solidFill>
                  <a:schemeClr val="accent5">
                    <a:lumMod val="75000"/>
                  </a:schemeClr>
                </a:solidFill>
                <a:latin typeface="Verdana"/>
                <a:ea typeface="Verdana"/>
                <a:cs typeface="Verdana"/>
                <a:sym typeface="Verdana"/>
              </a:rPr>
              <a:t>Paralaje</a:t>
            </a:r>
            <a:endParaRPr sz="2000" b="1" dirty="0">
              <a:solidFill>
                <a:schemeClr val="accent5">
                  <a:lumMod val="75000"/>
                </a:schemeClr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cxnSp>
        <p:nvCxnSpPr>
          <p:cNvPr id="2401" name="Shape 2401"/>
          <p:cNvCxnSpPr/>
          <p:nvPr/>
        </p:nvCxnSpPr>
        <p:spPr>
          <a:xfrm rot="10800000" flipH="1">
            <a:off x="3216276" y="1557338"/>
            <a:ext cx="1738313" cy="3009900"/>
          </a:xfrm>
          <a:prstGeom prst="straightConnector1">
            <a:avLst/>
          </a:prstGeom>
          <a:noFill/>
          <a:ln w="38100" cap="flat" cmpd="sng">
            <a:solidFill>
              <a:schemeClr val="hlink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2402" name="Shape 240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175500" y="908050"/>
            <a:ext cx="3316288" cy="22939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98057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2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3000"/>
                                        <p:tgtEl>
                                          <p:spTgt spid="2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8" name="Shape 2408" descr="slide24"/>
          <p:cNvPicPr preferRelativeResize="0"/>
          <p:nvPr/>
        </p:nvPicPr>
        <p:blipFill rotWithShape="1">
          <a:blip r:embed="rId3">
            <a:alphaModFix/>
          </a:blip>
          <a:srcRect r="21087" b="20090"/>
          <a:stretch/>
        </p:blipFill>
        <p:spPr>
          <a:xfrm>
            <a:off x="2351089" y="1176338"/>
            <a:ext cx="2632075" cy="19986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9" name="Shape 2409" descr="slide27"/>
          <p:cNvPicPr preferRelativeResize="0"/>
          <p:nvPr/>
        </p:nvPicPr>
        <p:blipFill rotWithShape="1">
          <a:blip r:embed="rId4">
            <a:alphaModFix/>
          </a:blip>
          <a:srcRect r="22594" b="22767"/>
          <a:stretch/>
        </p:blipFill>
        <p:spPr>
          <a:xfrm>
            <a:off x="4440238" y="1196975"/>
            <a:ext cx="3098800" cy="231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0" name="Shape 2410" descr="slide29"/>
          <p:cNvPicPr preferRelativeResize="0"/>
          <p:nvPr/>
        </p:nvPicPr>
        <p:blipFill rotWithShape="1">
          <a:blip r:embed="rId5">
            <a:alphaModFix/>
          </a:blip>
          <a:srcRect l="10544" t="19420" r="32132" b="38839"/>
          <a:stretch/>
        </p:blipFill>
        <p:spPr>
          <a:xfrm>
            <a:off x="5661435" y="2678685"/>
            <a:ext cx="2380055" cy="1298930"/>
          </a:xfrm>
          <a:prstGeom prst="rect">
            <a:avLst/>
          </a:prstGeom>
          <a:noFill/>
          <a:ln>
            <a:noFill/>
          </a:ln>
        </p:spPr>
      </p:pic>
      <p:sp>
        <p:nvSpPr>
          <p:cNvPr id="2411" name="Shape 2411"/>
          <p:cNvSpPr txBox="1"/>
          <p:nvPr/>
        </p:nvSpPr>
        <p:spPr>
          <a:xfrm>
            <a:off x="672799" y="367372"/>
            <a:ext cx="4527550" cy="366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b="1" dirty="0">
                <a:solidFill>
                  <a:schemeClr val="accent5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INSTRUMENTOS DE ÍNDICE LUMINOSO</a:t>
            </a:r>
            <a:endParaRPr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7996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4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4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24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24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17" name="Shape 2417"/>
          <p:cNvCxnSpPr/>
          <p:nvPr/>
        </p:nvCxnSpPr>
        <p:spPr>
          <a:xfrm>
            <a:off x="6238875" y="1246188"/>
            <a:ext cx="1588" cy="250825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18" name="Shape 2418"/>
          <p:cNvCxnSpPr/>
          <p:nvPr/>
        </p:nvCxnSpPr>
        <p:spPr>
          <a:xfrm>
            <a:off x="6178550" y="1246188"/>
            <a:ext cx="1588" cy="250825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419" name="Shape 2419"/>
          <p:cNvSpPr/>
          <p:nvPr/>
        </p:nvSpPr>
        <p:spPr>
          <a:xfrm>
            <a:off x="2852738" y="2671764"/>
            <a:ext cx="417512" cy="45402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0475" tIns="44450" rIns="90475" bIns="44450" anchor="t" anchorCtr="0">
            <a:noAutofit/>
          </a:bodyPr>
          <a:lstStyle/>
          <a:p>
            <a:pPr>
              <a:buClr>
                <a:schemeClr val="dk1"/>
              </a:buClr>
            </a:pPr>
            <a:r>
              <a:rPr lang="en-US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</a:t>
            </a:r>
            <a:endParaRPr/>
          </a:p>
        </p:txBody>
      </p:sp>
      <p:sp>
        <p:nvSpPr>
          <p:cNvPr id="2420" name="Shape 2420"/>
          <p:cNvSpPr/>
          <p:nvPr/>
        </p:nvSpPr>
        <p:spPr>
          <a:xfrm>
            <a:off x="5710239" y="1836739"/>
            <a:ext cx="401637" cy="45402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0475" tIns="44450" rIns="90475" bIns="44450" anchor="t" anchorCtr="0">
            <a:noAutofit/>
          </a:bodyPr>
          <a:lstStyle/>
          <a:p>
            <a:pPr>
              <a:buClr>
                <a:schemeClr val="dk1"/>
              </a:buClr>
            </a:pPr>
            <a:r>
              <a:rPr lang="en-US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/>
          </a:p>
        </p:txBody>
      </p:sp>
      <p:sp>
        <p:nvSpPr>
          <p:cNvPr id="2421" name="Shape 2421"/>
          <p:cNvSpPr/>
          <p:nvPr/>
        </p:nvSpPr>
        <p:spPr>
          <a:xfrm>
            <a:off x="5748339" y="2678114"/>
            <a:ext cx="401637" cy="45402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0475" tIns="44450" rIns="90475" bIns="44450" anchor="t" anchorCtr="0">
            <a:noAutofit/>
          </a:bodyPr>
          <a:lstStyle/>
          <a:p>
            <a:pPr>
              <a:buClr>
                <a:schemeClr val="dk1"/>
              </a:buClr>
            </a:pPr>
            <a:r>
              <a:rPr lang="en-US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endParaRPr/>
          </a:p>
        </p:txBody>
      </p:sp>
      <p:pic>
        <p:nvPicPr>
          <p:cNvPr id="2422" name="Shape 24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90256" y="5249127"/>
            <a:ext cx="3297238" cy="803275"/>
          </a:xfrm>
          <a:prstGeom prst="rect">
            <a:avLst/>
          </a:prstGeom>
          <a:solidFill>
            <a:srgbClr val="FCFEB9"/>
          </a:solidFill>
          <a:ln w="12700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</p:pic>
      <p:pic>
        <p:nvPicPr>
          <p:cNvPr id="2423" name="Shape 2423"/>
          <p:cNvPicPr preferRelativeResize="0"/>
          <p:nvPr/>
        </p:nvPicPr>
        <p:blipFill rotWithShape="1">
          <a:blip r:embed="rId4">
            <a:alphaModFix/>
          </a:blip>
          <a:srcRect r="61540" b="58382"/>
          <a:stretch/>
        </p:blipFill>
        <p:spPr>
          <a:xfrm>
            <a:off x="6240463" y="3068638"/>
            <a:ext cx="3905250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4" name="Shape 242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235450" y="4070350"/>
            <a:ext cx="4006850" cy="68103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</p:pic>
      <p:sp>
        <p:nvSpPr>
          <p:cNvPr id="2425" name="Shape 2425"/>
          <p:cNvSpPr txBox="1"/>
          <p:nvPr/>
        </p:nvSpPr>
        <p:spPr>
          <a:xfrm>
            <a:off x="644504" y="543720"/>
            <a:ext cx="6732587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r>
              <a:rPr lang="en-US" sz="2000" b="1" dirty="0" err="1">
                <a:solidFill>
                  <a:schemeClr val="accent5">
                    <a:lumMod val="75000"/>
                  </a:schemeClr>
                </a:solidFill>
                <a:latin typeface="Verdana"/>
                <a:ea typeface="Verdana"/>
                <a:cs typeface="Verdana"/>
                <a:sym typeface="Verdana"/>
              </a:rPr>
              <a:t>Errores</a:t>
            </a:r>
            <a:r>
              <a:rPr lang="en-US" sz="2000" b="1" dirty="0">
                <a:solidFill>
                  <a:schemeClr val="accent5">
                    <a:lumMod val="75000"/>
                  </a:schemeClr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2000" b="1" dirty="0" err="1">
                <a:solidFill>
                  <a:schemeClr val="accent5">
                    <a:lumMod val="75000"/>
                  </a:schemeClr>
                </a:solidFill>
                <a:latin typeface="Verdana"/>
                <a:ea typeface="Verdana"/>
                <a:cs typeface="Verdana"/>
                <a:sym typeface="Verdana"/>
              </a:rPr>
              <a:t>Accidentales</a:t>
            </a:r>
            <a:r>
              <a:rPr lang="en-US" sz="2000" b="1" dirty="0">
                <a:solidFill>
                  <a:schemeClr val="accent5">
                    <a:lumMod val="75000"/>
                  </a:schemeClr>
                </a:solidFill>
                <a:latin typeface="Verdana"/>
                <a:ea typeface="Verdana"/>
                <a:cs typeface="Verdana"/>
                <a:sym typeface="Verdana"/>
              </a:rPr>
              <a:t>: </a:t>
            </a:r>
            <a:r>
              <a:rPr lang="en-US" sz="2000" b="1" dirty="0" err="1">
                <a:solidFill>
                  <a:schemeClr val="accent5">
                    <a:lumMod val="75000"/>
                  </a:schemeClr>
                </a:solidFill>
                <a:latin typeface="Verdana"/>
                <a:ea typeface="Verdana"/>
                <a:cs typeface="Verdana"/>
                <a:sym typeface="Verdana"/>
              </a:rPr>
              <a:t>Poder</a:t>
            </a:r>
            <a:r>
              <a:rPr lang="en-US" sz="2000" b="1" dirty="0">
                <a:solidFill>
                  <a:schemeClr val="accent5">
                    <a:lumMod val="75000"/>
                  </a:schemeClr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2000" b="1" dirty="0" err="1">
                <a:solidFill>
                  <a:schemeClr val="accent5">
                    <a:lumMod val="75000"/>
                  </a:schemeClr>
                </a:solidFill>
                <a:latin typeface="Verdana"/>
                <a:ea typeface="Verdana"/>
                <a:cs typeface="Verdana"/>
                <a:sym typeface="Verdana"/>
              </a:rPr>
              <a:t>separador</a:t>
            </a:r>
            <a:r>
              <a:rPr lang="en-US" sz="2000" b="1" dirty="0">
                <a:solidFill>
                  <a:schemeClr val="accent5">
                    <a:lumMod val="75000"/>
                  </a:schemeClr>
                </a:solidFill>
                <a:latin typeface="Verdana"/>
                <a:ea typeface="Verdana"/>
                <a:cs typeface="Verdana"/>
                <a:sym typeface="Verdana"/>
              </a:rPr>
              <a:t> del </a:t>
            </a:r>
            <a:r>
              <a:rPr lang="en-US" sz="2000" b="1" dirty="0" err="1">
                <a:solidFill>
                  <a:schemeClr val="accent5">
                    <a:lumMod val="75000"/>
                  </a:schemeClr>
                </a:solidFill>
                <a:latin typeface="Verdana"/>
                <a:ea typeface="Verdana"/>
                <a:cs typeface="Verdana"/>
                <a:sym typeface="Verdana"/>
              </a:rPr>
              <a:t>ojo</a:t>
            </a:r>
            <a:endParaRPr sz="2000" b="1" dirty="0">
              <a:solidFill>
                <a:schemeClr val="accent5">
                  <a:lumMod val="75000"/>
                </a:schemeClr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426" name="Shape 242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383338" y="1196975"/>
            <a:ext cx="3613150" cy="17589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27" name="Shape 2427"/>
          <p:cNvCxnSpPr/>
          <p:nvPr/>
        </p:nvCxnSpPr>
        <p:spPr>
          <a:xfrm rot="10800000" flipH="1">
            <a:off x="2249489" y="2381252"/>
            <a:ext cx="579437" cy="263525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28" name="Shape 2428"/>
          <p:cNvCxnSpPr/>
          <p:nvPr/>
        </p:nvCxnSpPr>
        <p:spPr>
          <a:xfrm>
            <a:off x="2249489" y="2644777"/>
            <a:ext cx="579437" cy="263525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429" name="Shape 2429"/>
          <p:cNvSpPr/>
          <p:nvPr/>
        </p:nvSpPr>
        <p:spPr>
          <a:xfrm>
            <a:off x="2538413" y="2513014"/>
            <a:ext cx="146050" cy="26352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119999"/>
                </a:moveTo>
                <a:lnTo>
                  <a:pt x="45652" y="112771"/>
                </a:lnTo>
                <a:lnTo>
                  <a:pt x="90000" y="97590"/>
                </a:lnTo>
                <a:lnTo>
                  <a:pt x="104347" y="82409"/>
                </a:lnTo>
                <a:lnTo>
                  <a:pt x="120000" y="52771"/>
                </a:lnTo>
                <a:lnTo>
                  <a:pt x="104347" y="22409"/>
                </a:lnTo>
                <a:lnTo>
                  <a:pt x="60000" y="0"/>
                </a:ln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30" name="Shape 2430"/>
          <p:cNvCxnSpPr/>
          <p:nvPr/>
        </p:nvCxnSpPr>
        <p:spPr>
          <a:xfrm>
            <a:off x="2611439" y="2513014"/>
            <a:ext cx="1587" cy="263525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31" name="Shape 2431"/>
          <p:cNvCxnSpPr/>
          <p:nvPr/>
        </p:nvCxnSpPr>
        <p:spPr>
          <a:xfrm rot="10800000" flipH="1">
            <a:off x="2611439" y="2513013"/>
            <a:ext cx="1587" cy="24765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32" name="Shape 2432"/>
          <p:cNvCxnSpPr/>
          <p:nvPr/>
        </p:nvCxnSpPr>
        <p:spPr>
          <a:xfrm rot="10800000" flipH="1">
            <a:off x="2611439" y="2513013"/>
            <a:ext cx="1587" cy="24765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33" name="Shape 2433"/>
          <p:cNvCxnSpPr/>
          <p:nvPr/>
        </p:nvCxnSpPr>
        <p:spPr>
          <a:xfrm rot="10800000" flipH="1">
            <a:off x="2611439" y="2513013"/>
            <a:ext cx="1587" cy="24765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34" name="Shape 2434"/>
          <p:cNvCxnSpPr/>
          <p:nvPr/>
        </p:nvCxnSpPr>
        <p:spPr>
          <a:xfrm rot="10800000" flipH="1">
            <a:off x="2611439" y="2513013"/>
            <a:ext cx="1587" cy="24765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35" name="Shape 2435"/>
          <p:cNvCxnSpPr/>
          <p:nvPr/>
        </p:nvCxnSpPr>
        <p:spPr>
          <a:xfrm rot="10800000" flipH="1">
            <a:off x="2611439" y="2513013"/>
            <a:ext cx="1587" cy="230188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36" name="Shape 2436"/>
          <p:cNvCxnSpPr/>
          <p:nvPr/>
        </p:nvCxnSpPr>
        <p:spPr>
          <a:xfrm rot="10800000" flipH="1">
            <a:off x="2628900" y="2530477"/>
            <a:ext cx="1588" cy="212725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37" name="Shape 2437"/>
          <p:cNvCxnSpPr/>
          <p:nvPr/>
        </p:nvCxnSpPr>
        <p:spPr>
          <a:xfrm rot="10800000" flipH="1">
            <a:off x="2628900" y="2530477"/>
            <a:ext cx="1588" cy="212725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38" name="Shape 2438"/>
          <p:cNvCxnSpPr/>
          <p:nvPr/>
        </p:nvCxnSpPr>
        <p:spPr>
          <a:xfrm rot="10800000" flipH="1">
            <a:off x="2628900" y="2530477"/>
            <a:ext cx="1588" cy="212725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39" name="Shape 2439"/>
          <p:cNvCxnSpPr/>
          <p:nvPr/>
        </p:nvCxnSpPr>
        <p:spPr>
          <a:xfrm rot="10800000" flipH="1">
            <a:off x="2628900" y="2530477"/>
            <a:ext cx="1588" cy="212725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40" name="Shape 2440"/>
          <p:cNvCxnSpPr/>
          <p:nvPr/>
        </p:nvCxnSpPr>
        <p:spPr>
          <a:xfrm rot="10800000" flipH="1">
            <a:off x="2628900" y="2530477"/>
            <a:ext cx="1588" cy="212725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41" name="Shape 2441"/>
          <p:cNvCxnSpPr/>
          <p:nvPr/>
        </p:nvCxnSpPr>
        <p:spPr>
          <a:xfrm rot="10800000" flipH="1">
            <a:off x="2628900" y="2530477"/>
            <a:ext cx="1588" cy="212725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42" name="Shape 2442"/>
          <p:cNvCxnSpPr/>
          <p:nvPr/>
        </p:nvCxnSpPr>
        <p:spPr>
          <a:xfrm rot="10800000" flipH="1">
            <a:off x="2628900" y="2530477"/>
            <a:ext cx="1588" cy="212725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43" name="Shape 2443"/>
          <p:cNvCxnSpPr/>
          <p:nvPr/>
        </p:nvCxnSpPr>
        <p:spPr>
          <a:xfrm rot="10800000" flipH="1">
            <a:off x="2628900" y="2530477"/>
            <a:ext cx="1588" cy="212725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44" name="Shape 2444"/>
          <p:cNvCxnSpPr/>
          <p:nvPr/>
        </p:nvCxnSpPr>
        <p:spPr>
          <a:xfrm rot="10800000" flipH="1">
            <a:off x="2628900" y="2530477"/>
            <a:ext cx="1588" cy="212725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45" name="Shape 2445"/>
          <p:cNvCxnSpPr/>
          <p:nvPr/>
        </p:nvCxnSpPr>
        <p:spPr>
          <a:xfrm rot="10800000" flipH="1">
            <a:off x="2628900" y="2530477"/>
            <a:ext cx="1588" cy="212725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46" name="Shape 2446"/>
          <p:cNvCxnSpPr/>
          <p:nvPr/>
        </p:nvCxnSpPr>
        <p:spPr>
          <a:xfrm rot="10800000" flipH="1">
            <a:off x="2647950" y="2530476"/>
            <a:ext cx="1588" cy="19685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47" name="Shape 2447"/>
          <p:cNvCxnSpPr/>
          <p:nvPr/>
        </p:nvCxnSpPr>
        <p:spPr>
          <a:xfrm rot="10800000" flipH="1">
            <a:off x="2647950" y="2546352"/>
            <a:ext cx="1588" cy="180975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48" name="Shape 2448"/>
          <p:cNvCxnSpPr/>
          <p:nvPr/>
        </p:nvCxnSpPr>
        <p:spPr>
          <a:xfrm rot="10800000" flipH="1">
            <a:off x="2647950" y="2546352"/>
            <a:ext cx="1588" cy="180975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49" name="Shape 2449"/>
          <p:cNvCxnSpPr/>
          <p:nvPr/>
        </p:nvCxnSpPr>
        <p:spPr>
          <a:xfrm rot="10800000" flipH="1">
            <a:off x="2647950" y="2546352"/>
            <a:ext cx="1588" cy="180975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50" name="Shape 2450"/>
          <p:cNvCxnSpPr/>
          <p:nvPr/>
        </p:nvCxnSpPr>
        <p:spPr>
          <a:xfrm rot="10800000" flipH="1">
            <a:off x="2647950" y="2546352"/>
            <a:ext cx="1588" cy="180975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51" name="Shape 2451"/>
          <p:cNvCxnSpPr/>
          <p:nvPr/>
        </p:nvCxnSpPr>
        <p:spPr>
          <a:xfrm rot="10800000" flipH="1">
            <a:off x="2647950" y="2546352"/>
            <a:ext cx="1588" cy="180975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52" name="Shape 2452"/>
          <p:cNvCxnSpPr/>
          <p:nvPr/>
        </p:nvCxnSpPr>
        <p:spPr>
          <a:xfrm rot="10800000" flipH="1">
            <a:off x="2647950" y="2546352"/>
            <a:ext cx="1588" cy="180975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53" name="Shape 2453"/>
          <p:cNvCxnSpPr/>
          <p:nvPr/>
        </p:nvCxnSpPr>
        <p:spPr>
          <a:xfrm rot="10800000" flipH="1">
            <a:off x="2647950" y="2546352"/>
            <a:ext cx="1588" cy="180975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54" name="Shape 2454"/>
          <p:cNvCxnSpPr/>
          <p:nvPr/>
        </p:nvCxnSpPr>
        <p:spPr>
          <a:xfrm rot="10800000" flipH="1">
            <a:off x="2647950" y="2546352"/>
            <a:ext cx="1588" cy="180975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55" name="Shape 2455"/>
          <p:cNvCxnSpPr/>
          <p:nvPr/>
        </p:nvCxnSpPr>
        <p:spPr>
          <a:xfrm rot="10800000" flipH="1">
            <a:off x="2647950" y="2562227"/>
            <a:ext cx="1588" cy="149225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56" name="Shape 2456"/>
          <p:cNvCxnSpPr/>
          <p:nvPr/>
        </p:nvCxnSpPr>
        <p:spPr>
          <a:xfrm rot="10800000" flipH="1">
            <a:off x="2665414" y="2562227"/>
            <a:ext cx="1587" cy="149225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57" name="Shape 2457"/>
          <p:cNvCxnSpPr/>
          <p:nvPr/>
        </p:nvCxnSpPr>
        <p:spPr>
          <a:xfrm rot="10800000" flipH="1">
            <a:off x="2665414" y="2562227"/>
            <a:ext cx="1587" cy="149225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58" name="Shape 2458"/>
          <p:cNvCxnSpPr/>
          <p:nvPr/>
        </p:nvCxnSpPr>
        <p:spPr>
          <a:xfrm rot="10800000" flipH="1">
            <a:off x="2665414" y="2562227"/>
            <a:ext cx="1587" cy="149225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59" name="Shape 2459"/>
          <p:cNvCxnSpPr/>
          <p:nvPr/>
        </p:nvCxnSpPr>
        <p:spPr>
          <a:xfrm rot="10800000" flipH="1">
            <a:off x="2665414" y="2562227"/>
            <a:ext cx="1587" cy="149225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60" name="Shape 2460"/>
          <p:cNvCxnSpPr/>
          <p:nvPr/>
        </p:nvCxnSpPr>
        <p:spPr>
          <a:xfrm rot="10800000" flipH="1">
            <a:off x="2665414" y="2562227"/>
            <a:ext cx="1587" cy="149225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61" name="Shape 2461"/>
          <p:cNvCxnSpPr/>
          <p:nvPr/>
        </p:nvCxnSpPr>
        <p:spPr>
          <a:xfrm rot="10800000" flipH="1">
            <a:off x="2665414" y="2579688"/>
            <a:ext cx="1587" cy="1143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62" name="Shape 2462"/>
          <p:cNvCxnSpPr/>
          <p:nvPr/>
        </p:nvCxnSpPr>
        <p:spPr>
          <a:xfrm rot="10800000" flipH="1">
            <a:off x="2665414" y="2579688"/>
            <a:ext cx="1587" cy="1143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63" name="Shape 2463"/>
          <p:cNvCxnSpPr/>
          <p:nvPr/>
        </p:nvCxnSpPr>
        <p:spPr>
          <a:xfrm rot="10800000" flipH="1">
            <a:off x="2665414" y="2579688"/>
            <a:ext cx="1587" cy="1143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64" name="Shape 2464"/>
          <p:cNvCxnSpPr/>
          <p:nvPr/>
        </p:nvCxnSpPr>
        <p:spPr>
          <a:xfrm rot="10800000" flipH="1">
            <a:off x="2665414" y="2579688"/>
            <a:ext cx="1587" cy="1143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65" name="Shape 2465"/>
          <p:cNvCxnSpPr/>
          <p:nvPr/>
        </p:nvCxnSpPr>
        <p:spPr>
          <a:xfrm rot="10800000" flipH="1">
            <a:off x="2665414" y="2579689"/>
            <a:ext cx="1587" cy="98425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66" name="Shape 2466"/>
          <p:cNvCxnSpPr/>
          <p:nvPr/>
        </p:nvCxnSpPr>
        <p:spPr>
          <a:xfrm rot="10800000" flipH="1">
            <a:off x="2684464" y="2595563"/>
            <a:ext cx="1587" cy="8255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67" name="Shape 2467"/>
          <p:cNvCxnSpPr/>
          <p:nvPr/>
        </p:nvCxnSpPr>
        <p:spPr>
          <a:xfrm rot="10800000" flipH="1">
            <a:off x="2684464" y="2595563"/>
            <a:ext cx="1587" cy="8255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68" name="Shape 2468"/>
          <p:cNvCxnSpPr/>
          <p:nvPr/>
        </p:nvCxnSpPr>
        <p:spPr>
          <a:xfrm rot="10800000" flipH="1">
            <a:off x="2684464" y="2595564"/>
            <a:ext cx="1587" cy="66675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69" name="Shape 2469"/>
          <p:cNvCxnSpPr/>
          <p:nvPr/>
        </p:nvCxnSpPr>
        <p:spPr>
          <a:xfrm rot="10800000" flipH="1">
            <a:off x="2684464" y="2611438"/>
            <a:ext cx="1587" cy="508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70" name="Shape 2470"/>
          <p:cNvCxnSpPr/>
          <p:nvPr/>
        </p:nvCxnSpPr>
        <p:spPr>
          <a:xfrm rot="10800000" flipH="1">
            <a:off x="2684464" y="2628902"/>
            <a:ext cx="1587" cy="15875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71" name="Shape 2471"/>
          <p:cNvCxnSpPr/>
          <p:nvPr/>
        </p:nvCxnSpPr>
        <p:spPr>
          <a:xfrm>
            <a:off x="2611439" y="2644777"/>
            <a:ext cx="73025" cy="1587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72" name="Shape 2472"/>
          <p:cNvCxnSpPr/>
          <p:nvPr/>
        </p:nvCxnSpPr>
        <p:spPr>
          <a:xfrm>
            <a:off x="2611439" y="2662238"/>
            <a:ext cx="73025" cy="1588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73" name="Shape 2473"/>
          <p:cNvCxnSpPr/>
          <p:nvPr/>
        </p:nvCxnSpPr>
        <p:spPr>
          <a:xfrm>
            <a:off x="2611439" y="2662238"/>
            <a:ext cx="73025" cy="1588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74" name="Shape 2474"/>
          <p:cNvCxnSpPr/>
          <p:nvPr/>
        </p:nvCxnSpPr>
        <p:spPr>
          <a:xfrm>
            <a:off x="2611439" y="2662238"/>
            <a:ext cx="73025" cy="1588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75" name="Shape 2475"/>
          <p:cNvCxnSpPr/>
          <p:nvPr/>
        </p:nvCxnSpPr>
        <p:spPr>
          <a:xfrm>
            <a:off x="2611439" y="2678113"/>
            <a:ext cx="73025" cy="1588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76" name="Shape 2476"/>
          <p:cNvCxnSpPr/>
          <p:nvPr/>
        </p:nvCxnSpPr>
        <p:spPr>
          <a:xfrm>
            <a:off x="2611439" y="2678113"/>
            <a:ext cx="73025" cy="1588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77" name="Shape 2477"/>
          <p:cNvCxnSpPr/>
          <p:nvPr/>
        </p:nvCxnSpPr>
        <p:spPr>
          <a:xfrm>
            <a:off x="2611439" y="2678113"/>
            <a:ext cx="53975" cy="1588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78" name="Shape 2478"/>
          <p:cNvCxnSpPr/>
          <p:nvPr/>
        </p:nvCxnSpPr>
        <p:spPr>
          <a:xfrm>
            <a:off x="2611439" y="2693988"/>
            <a:ext cx="53975" cy="1588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79" name="Shape 2479"/>
          <p:cNvCxnSpPr/>
          <p:nvPr/>
        </p:nvCxnSpPr>
        <p:spPr>
          <a:xfrm>
            <a:off x="2611439" y="2693988"/>
            <a:ext cx="53975" cy="1588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80" name="Shape 2480"/>
          <p:cNvCxnSpPr/>
          <p:nvPr/>
        </p:nvCxnSpPr>
        <p:spPr>
          <a:xfrm>
            <a:off x="2611439" y="2711452"/>
            <a:ext cx="53975" cy="1587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81" name="Shape 2481"/>
          <p:cNvCxnSpPr/>
          <p:nvPr/>
        </p:nvCxnSpPr>
        <p:spPr>
          <a:xfrm>
            <a:off x="2611439" y="2711452"/>
            <a:ext cx="53975" cy="1587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82" name="Shape 2482"/>
          <p:cNvCxnSpPr/>
          <p:nvPr/>
        </p:nvCxnSpPr>
        <p:spPr>
          <a:xfrm>
            <a:off x="2611438" y="2727327"/>
            <a:ext cx="36512" cy="1587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83" name="Shape 2483"/>
          <p:cNvCxnSpPr/>
          <p:nvPr/>
        </p:nvCxnSpPr>
        <p:spPr>
          <a:xfrm>
            <a:off x="2611438" y="2727327"/>
            <a:ext cx="36512" cy="1587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84" name="Shape 2484"/>
          <p:cNvCxnSpPr/>
          <p:nvPr/>
        </p:nvCxnSpPr>
        <p:spPr>
          <a:xfrm>
            <a:off x="2611438" y="2727327"/>
            <a:ext cx="36512" cy="1587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85" name="Shape 2485"/>
          <p:cNvCxnSpPr/>
          <p:nvPr/>
        </p:nvCxnSpPr>
        <p:spPr>
          <a:xfrm>
            <a:off x="2611438" y="2743202"/>
            <a:ext cx="17462" cy="1587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86" name="Shape 2486"/>
          <p:cNvCxnSpPr/>
          <p:nvPr/>
        </p:nvCxnSpPr>
        <p:spPr>
          <a:xfrm>
            <a:off x="2611438" y="2743202"/>
            <a:ext cx="17462" cy="1587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87" name="Shape 2487"/>
          <p:cNvCxnSpPr/>
          <p:nvPr/>
        </p:nvCxnSpPr>
        <p:spPr>
          <a:xfrm>
            <a:off x="2611439" y="2760663"/>
            <a:ext cx="1587" cy="1588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88" name="Shape 2488"/>
          <p:cNvCxnSpPr/>
          <p:nvPr/>
        </p:nvCxnSpPr>
        <p:spPr>
          <a:xfrm>
            <a:off x="2611439" y="2760663"/>
            <a:ext cx="1587" cy="1588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89" name="Shape 2489"/>
          <p:cNvCxnSpPr/>
          <p:nvPr/>
        </p:nvCxnSpPr>
        <p:spPr>
          <a:xfrm>
            <a:off x="2593976" y="2760663"/>
            <a:ext cx="17463" cy="1588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90" name="Shape 2490"/>
          <p:cNvCxnSpPr/>
          <p:nvPr/>
        </p:nvCxnSpPr>
        <p:spPr>
          <a:xfrm>
            <a:off x="2574926" y="2776538"/>
            <a:ext cx="36513" cy="1588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91" name="Shape 2491"/>
          <p:cNvCxnSpPr/>
          <p:nvPr/>
        </p:nvCxnSpPr>
        <p:spPr>
          <a:xfrm>
            <a:off x="2611439" y="2644777"/>
            <a:ext cx="73025" cy="1587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92" name="Shape 2492"/>
          <p:cNvCxnSpPr/>
          <p:nvPr/>
        </p:nvCxnSpPr>
        <p:spPr>
          <a:xfrm>
            <a:off x="2611439" y="2628902"/>
            <a:ext cx="73025" cy="1587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93" name="Shape 2493"/>
          <p:cNvCxnSpPr/>
          <p:nvPr/>
        </p:nvCxnSpPr>
        <p:spPr>
          <a:xfrm>
            <a:off x="2611439" y="2628902"/>
            <a:ext cx="73025" cy="1587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94" name="Shape 2494"/>
          <p:cNvCxnSpPr/>
          <p:nvPr/>
        </p:nvCxnSpPr>
        <p:spPr>
          <a:xfrm>
            <a:off x="2611439" y="2628902"/>
            <a:ext cx="73025" cy="1587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95" name="Shape 2495"/>
          <p:cNvCxnSpPr/>
          <p:nvPr/>
        </p:nvCxnSpPr>
        <p:spPr>
          <a:xfrm>
            <a:off x="2611439" y="2611438"/>
            <a:ext cx="73025" cy="1588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96" name="Shape 2496"/>
          <p:cNvCxnSpPr/>
          <p:nvPr/>
        </p:nvCxnSpPr>
        <p:spPr>
          <a:xfrm>
            <a:off x="2611439" y="2611438"/>
            <a:ext cx="73025" cy="1588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97" name="Shape 2497"/>
          <p:cNvCxnSpPr/>
          <p:nvPr/>
        </p:nvCxnSpPr>
        <p:spPr>
          <a:xfrm>
            <a:off x="2611439" y="2595563"/>
            <a:ext cx="73025" cy="1588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98" name="Shape 2498"/>
          <p:cNvCxnSpPr/>
          <p:nvPr/>
        </p:nvCxnSpPr>
        <p:spPr>
          <a:xfrm>
            <a:off x="2611439" y="2595563"/>
            <a:ext cx="73025" cy="1588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99" name="Shape 2499"/>
          <p:cNvCxnSpPr/>
          <p:nvPr/>
        </p:nvCxnSpPr>
        <p:spPr>
          <a:xfrm>
            <a:off x="2611439" y="2595563"/>
            <a:ext cx="53975" cy="1588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500" name="Shape 2500"/>
          <p:cNvCxnSpPr/>
          <p:nvPr/>
        </p:nvCxnSpPr>
        <p:spPr>
          <a:xfrm>
            <a:off x="2611439" y="2579688"/>
            <a:ext cx="53975" cy="1588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501" name="Shape 2501"/>
          <p:cNvCxnSpPr/>
          <p:nvPr/>
        </p:nvCxnSpPr>
        <p:spPr>
          <a:xfrm>
            <a:off x="2611439" y="2579688"/>
            <a:ext cx="53975" cy="1588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502" name="Shape 2502"/>
          <p:cNvCxnSpPr/>
          <p:nvPr/>
        </p:nvCxnSpPr>
        <p:spPr>
          <a:xfrm>
            <a:off x="2611439" y="2562227"/>
            <a:ext cx="53975" cy="1587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503" name="Shape 2503"/>
          <p:cNvCxnSpPr/>
          <p:nvPr/>
        </p:nvCxnSpPr>
        <p:spPr>
          <a:xfrm>
            <a:off x="2611439" y="2562227"/>
            <a:ext cx="53975" cy="1587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504" name="Shape 2504"/>
          <p:cNvCxnSpPr/>
          <p:nvPr/>
        </p:nvCxnSpPr>
        <p:spPr>
          <a:xfrm>
            <a:off x="2611438" y="2562227"/>
            <a:ext cx="36512" cy="1587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505" name="Shape 2505"/>
          <p:cNvCxnSpPr/>
          <p:nvPr/>
        </p:nvCxnSpPr>
        <p:spPr>
          <a:xfrm>
            <a:off x="2611438" y="2546352"/>
            <a:ext cx="36512" cy="1587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506" name="Shape 2506"/>
          <p:cNvCxnSpPr/>
          <p:nvPr/>
        </p:nvCxnSpPr>
        <p:spPr>
          <a:xfrm>
            <a:off x="2611438" y="2546352"/>
            <a:ext cx="36512" cy="1587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507" name="Shape 2507"/>
          <p:cNvCxnSpPr/>
          <p:nvPr/>
        </p:nvCxnSpPr>
        <p:spPr>
          <a:xfrm>
            <a:off x="2611438" y="2530477"/>
            <a:ext cx="17462" cy="1587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508" name="Shape 2508"/>
          <p:cNvCxnSpPr/>
          <p:nvPr/>
        </p:nvCxnSpPr>
        <p:spPr>
          <a:xfrm>
            <a:off x="2611438" y="2530477"/>
            <a:ext cx="17462" cy="1587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509" name="Shape 2509"/>
          <p:cNvCxnSpPr/>
          <p:nvPr/>
        </p:nvCxnSpPr>
        <p:spPr>
          <a:xfrm>
            <a:off x="2611439" y="2530477"/>
            <a:ext cx="1587" cy="1587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510" name="Shape 2510"/>
          <p:cNvCxnSpPr/>
          <p:nvPr/>
        </p:nvCxnSpPr>
        <p:spPr>
          <a:xfrm>
            <a:off x="2973388" y="2644777"/>
            <a:ext cx="3186112" cy="1587"/>
          </a:xfrm>
          <a:prstGeom prst="straightConnector1">
            <a:avLst/>
          </a:prstGeom>
          <a:noFill/>
          <a:ln w="9525" cap="flat" cmpd="sng">
            <a:solidFill>
              <a:srgbClr val="063DE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511" name="Shape 2511"/>
          <p:cNvCxnSpPr/>
          <p:nvPr/>
        </p:nvCxnSpPr>
        <p:spPr>
          <a:xfrm rot="10800000" flipH="1">
            <a:off x="2973388" y="2381252"/>
            <a:ext cx="3186112" cy="263525"/>
          </a:xfrm>
          <a:prstGeom prst="straightConnector1">
            <a:avLst/>
          </a:prstGeom>
          <a:noFill/>
          <a:ln w="9525" cap="flat" cmpd="sng">
            <a:solidFill>
              <a:srgbClr val="063DE8"/>
            </a:solidFill>
            <a:prstDash val="solid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380518136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17" name="Shape 2517"/>
          <p:cNvGrpSpPr/>
          <p:nvPr/>
        </p:nvGrpSpPr>
        <p:grpSpPr>
          <a:xfrm>
            <a:off x="2927351" y="1341439"/>
            <a:ext cx="6048375" cy="3671887"/>
            <a:chOff x="1746" y="618"/>
            <a:chExt cx="3810" cy="2313"/>
          </a:xfrm>
        </p:grpSpPr>
        <p:pic>
          <p:nvPicPr>
            <p:cNvPr id="2518" name="Shape 2518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746" y="618"/>
              <a:ext cx="3810" cy="1587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519" name="Shape 2519"/>
            <p:cNvCxnSpPr/>
            <p:nvPr/>
          </p:nvCxnSpPr>
          <p:spPr>
            <a:xfrm>
              <a:off x="2789" y="1026"/>
              <a:ext cx="726" cy="1905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stealth" w="sm" len="sm"/>
              <a:tailEnd type="none" w="sm" len="sm"/>
            </a:ln>
          </p:spPr>
        </p:cxnSp>
      </p:grpSp>
      <p:grpSp>
        <p:nvGrpSpPr>
          <p:cNvPr id="2520" name="Shape 2520"/>
          <p:cNvGrpSpPr/>
          <p:nvPr/>
        </p:nvGrpSpPr>
        <p:grpSpPr>
          <a:xfrm>
            <a:off x="3503613" y="1628775"/>
            <a:ext cx="2730500" cy="1892300"/>
            <a:chOff x="148" y="484"/>
            <a:chExt cx="1720" cy="1192"/>
          </a:xfrm>
        </p:grpSpPr>
        <p:grpSp>
          <p:nvGrpSpPr>
            <p:cNvPr id="2521" name="Shape 2521"/>
            <p:cNvGrpSpPr/>
            <p:nvPr/>
          </p:nvGrpSpPr>
          <p:grpSpPr>
            <a:xfrm>
              <a:off x="148" y="484"/>
              <a:ext cx="1720" cy="1192"/>
              <a:chOff x="148" y="484"/>
              <a:chExt cx="1720" cy="1192"/>
            </a:xfrm>
          </p:grpSpPr>
          <p:sp>
            <p:nvSpPr>
              <p:cNvPr id="2522" name="Shape 2522"/>
              <p:cNvSpPr/>
              <p:nvPr/>
            </p:nvSpPr>
            <p:spPr>
              <a:xfrm>
                <a:off x="148" y="484"/>
                <a:ext cx="1720" cy="1192"/>
              </a:xfrm>
              <a:prstGeom prst="rect">
                <a:avLst/>
              </a:prstGeom>
              <a:solidFill>
                <a:srgbClr val="FDE3BA"/>
              </a:solidFill>
              <a:ln w="12700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>
                  <a:buClr>
                    <a:schemeClr val="dk1"/>
                  </a:buClr>
                </a:pPr>
                <a:endParaRPr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2523" name="Shape 2523"/>
              <p:cNvGrpSpPr/>
              <p:nvPr/>
            </p:nvGrpSpPr>
            <p:grpSpPr>
              <a:xfrm>
                <a:off x="336" y="576"/>
                <a:ext cx="1488" cy="912"/>
                <a:chOff x="336" y="576"/>
                <a:chExt cx="1488" cy="912"/>
              </a:xfrm>
            </p:grpSpPr>
            <p:cxnSp>
              <p:nvCxnSpPr>
                <p:cNvPr id="2524" name="Shape 2524"/>
                <p:cNvCxnSpPr/>
                <p:nvPr/>
              </p:nvCxnSpPr>
              <p:spPr>
                <a:xfrm>
                  <a:off x="336" y="1056"/>
                  <a:ext cx="1488" cy="0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2525" name="Shape 2525"/>
                <p:cNvCxnSpPr/>
                <p:nvPr/>
              </p:nvCxnSpPr>
              <p:spPr>
                <a:xfrm>
                  <a:off x="672" y="576"/>
                  <a:ext cx="0" cy="864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2526" name="Shape 2526"/>
                <p:cNvCxnSpPr/>
                <p:nvPr/>
              </p:nvCxnSpPr>
              <p:spPr>
                <a:xfrm>
                  <a:off x="960" y="624"/>
                  <a:ext cx="0" cy="864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dk1"/>
                  </a:solidFill>
                  <a:prstDash val="solid"/>
                  <a:round/>
                  <a:headEnd type="triangle" w="med" len="med"/>
                  <a:tailEnd type="none" w="sm" len="sm"/>
                </a:ln>
              </p:spPr>
            </p:cxnSp>
            <p:cxnSp>
              <p:nvCxnSpPr>
                <p:cNvPr id="2527" name="Shape 2527"/>
                <p:cNvCxnSpPr/>
                <p:nvPr/>
              </p:nvCxnSpPr>
              <p:spPr>
                <a:xfrm>
                  <a:off x="1440" y="576"/>
                  <a:ext cx="0" cy="864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</p:grpSp>
        </p:grpSp>
        <p:sp>
          <p:nvSpPr>
            <p:cNvPr id="2528" name="Shape 2528"/>
            <p:cNvSpPr/>
            <p:nvPr/>
          </p:nvSpPr>
          <p:spPr>
            <a:xfrm>
              <a:off x="471" y="543"/>
              <a:ext cx="238" cy="1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475" tIns="44450" rIns="90475" bIns="44450" anchor="t" anchorCtr="0">
              <a:noAutofit/>
            </a:bodyPr>
            <a:lstStyle/>
            <a:p>
              <a:pPr>
                <a:buClr>
                  <a:schemeClr val="dk1"/>
                </a:buClr>
              </a:pPr>
              <a:r>
                <a:rPr lang="en-US" sz="14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40</a:t>
              </a:r>
              <a:endParaRPr/>
            </a:p>
          </p:txBody>
        </p:sp>
        <p:sp>
          <p:nvSpPr>
            <p:cNvPr id="2529" name="Shape 2529"/>
            <p:cNvSpPr/>
            <p:nvPr/>
          </p:nvSpPr>
          <p:spPr>
            <a:xfrm>
              <a:off x="1191" y="543"/>
              <a:ext cx="238" cy="1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475" tIns="44450" rIns="90475" bIns="44450" anchor="t" anchorCtr="0">
              <a:noAutofit/>
            </a:bodyPr>
            <a:lstStyle/>
            <a:p>
              <a:pPr>
                <a:buClr>
                  <a:schemeClr val="dk1"/>
                </a:buClr>
              </a:pPr>
              <a:r>
                <a:rPr lang="en-US" sz="14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41</a:t>
              </a:r>
              <a:endParaRPr/>
            </a:p>
          </p:txBody>
        </p:sp>
      </p:grpSp>
      <p:sp>
        <p:nvSpPr>
          <p:cNvPr id="2530" name="Shape 2530"/>
          <p:cNvSpPr txBox="1"/>
          <p:nvPr/>
        </p:nvSpPr>
        <p:spPr>
          <a:xfrm>
            <a:off x="310357" y="371476"/>
            <a:ext cx="6386512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r>
              <a:rPr lang="en-US" sz="2000" b="1" dirty="0" err="1">
                <a:solidFill>
                  <a:schemeClr val="accent5">
                    <a:lumMod val="75000"/>
                  </a:schemeClr>
                </a:solidFill>
                <a:latin typeface="Verdana"/>
                <a:ea typeface="Verdana"/>
                <a:cs typeface="Verdana"/>
                <a:sym typeface="Verdana"/>
              </a:rPr>
              <a:t>Errores</a:t>
            </a:r>
            <a:r>
              <a:rPr lang="en-US" sz="2000" b="1" dirty="0">
                <a:solidFill>
                  <a:schemeClr val="accent5">
                    <a:lumMod val="75000"/>
                  </a:schemeClr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2000" b="1" dirty="0" err="1">
                <a:solidFill>
                  <a:schemeClr val="accent5">
                    <a:lumMod val="75000"/>
                  </a:schemeClr>
                </a:solidFill>
                <a:latin typeface="Verdana"/>
                <a:ea typeface="Verdana"/>
                <a:cs typeface="Verdana"/>
                <a:sym typeface="Verdana"/>
              </a:rPr>
              <a:t>Accidentales</a:t>
            </a:r>
            <a:r>
              <a:rPr lang="en-US" sz="2000" b="1" dirty="0">
                <a:solidFill>
                  <a:schemeClr val="accent5">
                    <a:lumMod val="75000"/>
                  </a:schemeClr>
                </a:solidFill>
                <a:latin typeface="Verdana"/>
                <a:ea typeface="Verdana"/>
                <a:cs typeface="Verdana"/>
                <a:sym typeface="Verdana"/>
              </a:rPr>
              <a:t>: </a:t>
            </a:r>
            <a:r>
              <a:rPr lang="en-US" sz="2000" b="1" dirty="0" err="1">
                <a:solidFill>
                  <a:schemeClr val="accent5">
                    <a:lumMod val="75000"/>
                  </a:schemeClr>
                </a:solidFill>
                <a:latin typeface="Verdana"/>
                <a:ea typeface="Verdana"/>
                <a:cs typeface="Verdana"/>
                <a:sym typeface="Verdana"/>
              </a:rPr>
              <a:t>Estimación</a:t>
            </a:r>
            <a:r>
              <a:rPr lang="en-US" sz="2000" b="1" dirty="0">
                <a:solidFill>
                  <a:schemeClr val="accent5">
                    <a:lumMod val="75000"/>
                  </a:schemeClr>
                </a:solidFill>
                <a:latin typeface="Verdana"/>
                <a:ea typeface="Verdana"/>
                <a:cs typeface="Verdana"/>
                <a:sym typeface="Verdana"/>
              </a:rPr>
              <a:t> de </a:t>
            </a:r>
            <a:r>
              <a:rPr lang="en-US" sz="2000" b="1" dirty="0" err="1">
                <a:solidFill>
                  <a:schemeClr val="accent5">
                    <a:lumMod val="75000"/>
                  </a:schemeClr>
                </a:solidFill>
                <a:latin typeface="Verdana"/>
                <a:ea typeface="Verdana"/>
                <a:cs typeface="Verdana"/>
                <a:sym typeface="Verdana"/>
              </a:rPr>
              <a:t>lectura</a:t>
            </a:r>
            <a:endParaRPr sz="2000" b="1" dirty="0">
              <a:solidFill>
                <a:schemeClr val="accent5">
                  <a:lumMod val="75000"/>
                </a:schemeClr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531" name="Shape 2531"/>
          <p:cNvSpPr/>
          <p:nvPr/>
        </p:nvSpPr>
        <p:spPr>
          <a:xfrm>
            <a:off x="3071813" y="981075"/>
            <a:ext cx="3529012" cy="3240088"/>
          </a:xfrm>
          <a:prstGeom prst="ellipse">
            <a:avLst/>
          </a:prstGeom>
          <a:solidFill>
            <a:srgbClr val="CCFFFF">
              <a:alpha val="37647"/>
            </a:srgbClr>
          </a:solidFill>
          <a:ln w="571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chemeClr val="dk1"/>
              </a:buClr>
            </a:pP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74704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5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/>
                                        <p:tgtEl>
                                          <p:spTgt spid="25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5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5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682580" y="4404575"/>
            <a:ext cx="722504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>
                <a:solidFill>
                  <a:schemeClr val="accent5">
                    <a:lumMod val="75000"/>
                  </a:schemeClr>
                </a:solidFill>
              </a:rPr>
              <a:t>LABORATORIO DE MEDICIONES</a:t>
            </a:r>
          </a:p>
          <a:p>
            <a:r>
              <a:rPr lang="es-AR" dirty="0">
                <a:solidFill>
                  <a:schemeClr val="accent5">
                    <a:lumMod val="75000"/>
                  </a:schemeClr>
                </a:solidFill>
              </a:rPr>
              <a:t>UTN-INSPT</a:t>
            </a:r>
          </a:p>
          <a:p>
            <a:r>
              <a:rPr lang="es-AR" dirty="0">
                <a:solidFill>
                  <a:schemeClr val="accent5">
                    <a:lumMod val="75000"/>
                  </a:schemeClr>
                </a:solidFill>
              </a:rPr>
              <a:t>LIC. PROF. RICARDO DEFRANCE</a:t>
            </a:r>
          </a:p>
          <a:p>
            <a:r>
              <a:rPr lang="es-AR" dirty="0">
                <a:solidFill>
                  <a:schemeClr val="accent5">
                    <a:lumMod val="75000"/>
                  </a:schemeClr>
                </a:solidFill>
                <a:hlinkClick r:id="rId2"/>
              </a:rPr>
              <a:t>ricardo.defrance@inspt.utn.edu.ar</a:t>
            </a:r>
            <a:endParaRPr lang="es-AR" dirty="0">
              <a:solidFill>
                <a:schemeClr val="accent5">
                  <a:lumMod val="75000"/>
                </a:schemeClr>
              </a:solidFill>
            </a:endParaRPr>
          </a:p>
          <a:p>
            <a:endParaRPr lang="es-AR" dirty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es-AR" dirty="0">
                <a:solidFill>
                  <a:schemeClr val="accent5">
                    <a:lumMod val="75000"/>
                  </a:schemeClr>
                </a:solidFill>
              </a:rPr>
              <a:t>(Material perteneciente a la Cátedra de Mediciones Eléctricas I</a:t>
            </a:r>
          </a:p>
          <a:p>
            <a:r>
              <a:rPr lang="es-AR" dirty="0">
                <a:solidFill>
                  <a:schemeClr val="accent5">
                    <a:lumMod val="75000"/>
                  </a:schemeClr>
                </a:solidFill>
              </a:rPr>
              <a:t>Gentileza de la Universidad Nacional de Mar del Plata)</a:t>
            </a:r>
          </a:p>
          <a:p>
            <a:endParaRPr lang="es-AR" dirty="0">
              <a:solidFill>
                <a:schemeClr val="accent5">
                  <a:lumMod val="75000"/>
                </a:schemeClr>
              </a:solidFill>
            </a:endParaRPr>
          </a:p>
          <a:p>
            <a:endParaRPr lang="es-AR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64246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75" name="Shape 1275"/>
          <p:cNvGrpSpPr/>
          <p:nvPr/>
        </p:nvGrpSpPr>
        <p:grpSpPr>
          <a:xfrm>
            <a:off x="2424113" y="692151"/>
            <a:ext cx="5408612" cy="5000625"/>
            <a:chOff x="521" y="300"/>
            <a:chExt cx="3407" cy="3150"/>
          </a:xfrm>
        </p:grpSpPr>
        <p:pic>
          <p:nvPicPr>
            <p:cNvPr id="1276" name="Shape 1276" descr="NR-72&amp;NR-96-TOPIC"/>
            <p:cNvPicPr preferRelativeResize="0"/>
            <p:nvPr/>
          </p:nvPicPr>
          <p:blipFill rotWithShape="1">
            <a:blip r:embed="rId3">
              <a:alphaModFix/>
            </a:blip>
            <a:srcRect t="5433"/>
            <a:stretch/>
          </p:blipFill>
          <p:spPr>
            <a:xfrm>
              <a:off x="521" y="300"/>
              <a:ext cx="3407" cy="31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77" name="Shape 1277"/>
            <p:cNvSpPr/>
            <p:nvPr/>
          </p:nvSpPr>
          <p:spPr>
            <a:xfrm>
              <a:off x="1745" y="1389"/>
              <a:ext cx="2042" cy="1859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buClr>
                  <a:schemeClr val="dk1"/>
                </a:buClr>
              </a:pPr>
              <a:endPara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78" name="Shape 1278"/>
          <p:cNvSpPr/>
          <p:nvPr/>
        </p:nvSpPr>
        <p:spPr>
          <a:xfrm>
            <a:off x="2998788" y="1773238"/>
            <a:ext cx="1008062" cy="360362"/>
          </a:xfrm>
          <a:prstGeom prst="ellipse">
            <a:avLst/>
          </a:prstGeom>
          <a:noFill/>
          <a:ln w="57150" cap="flat" cmpd="sng">
            <a:solidFill>
              <a:srgbClr val="FF33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chemeClr val="dk1"/>
              </a:buClr>
            </a:pP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9" name="Shape 1279"/>
          <p:cNvSpPr/>
          <p:nvPr/>
        </p:nvSpPr>
        <p:spPr>
          <a:xfrm>
            <a:off x="4583113" y="1844676"/>
            <a:ext cx="1008062" cy="360363"/>
          </a:xfrm>
          <a:prstGeom prst="ellipse">
            <a:avLst/>
          </a:prstGeom>
          <a:noFill/>
          <a:ln w="57150" cap="flat" cmpd="sng">
            <a:solidFill>
              <a:srgbClr val="FF33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chemeClr val="dk1"/>
              </a:buClr>
            </a:pP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0" name="Shape 1280"/>
          <p:cNvSpPr/>
          <p:nvPr/>
        </p:nvSpPr>
        <p:spPr>
          <a:xfrm>
            <a:off x="6311901" y="1844676"/>
            <a:ext cx="1008063" cy="360363"/>
          </a:xfrm>
          <a:prstGeom prst="ellipse">
            <a:avLst/>
          </a:prstGeom>
          <a:noFill/>
          <a:ln w="57150" cap="flat" cmpd="sng">
            <a:solidFill>
              <a:srgbClr val="FF33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chemeClr val="dk1"/>
              </a:buClr>
            </a:pP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1" name="Shape 1281"/>
          <p:cNvSpPr/>
          <p:nvPr/>
        </p:nvSpPr>
        <p:spPr>
          <a:xfrm>
            <a:off x="3071813" y="3500438"/>
            <a:ext cx="1008062" cy="360362"/>
          </a:xfrm>
          <a:prstGeom prst="ellipse">
            <a:avLst/>
          </a:prstGeom>
          <a:noFill/>
          <a:ln w="57150" cap="flat" cmpd="sng">
            <a:solidFill>
              <a:srgbClr val="FF33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chemeClr val="dk1"/>
              </a:buClr>
            </a:pP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2" name="Shape 1282"/>
          <p:cNvSpPr/>
          <p:nvPr/>
        </p:nvSpPr>
        <p:spPr>
          <a:xfrm>
            <a:off x="2782888" y="5084763"/>
            <a:ext cx="1008062" cy="360362"/>
          </a:xfrm>
          <a:prstGeom prst="ellipse">
            <a:avLst/>
          </a:prstGeom>
          <a:noFill/>
          <a:ln w="57150" cap="flat" cmpd="sng">
            <a:solidFill>
              <a:srgbClr val="FF33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chemeClr val="dk1"/>
              </a:buClr>
            </a:pP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83" name="Shape 1283" descr="DSCN1334"/>
          <p:cNvPicPr preferRelativeResize="0"/>
          <p:nvPr/>
        </p:nvPicPr>
        <p:blipFill rotWithShape="1">
          <a:blip r:embed="rId4">
            <a:alphaModFix/>
          </a:blip>
          <a:srcRect l="5925" b="25173"/>
          <a:stretch/>
        </p:blipFill>
        <p:spPr>
          <a:xfrm>
            <a:off x="4143376" y="2778125"/>
            <a:ext cx="3376613" cy="2014538"/>
          </a:xfrm>
          <a:prstGeom prst="rect">
            <a:avLst/>
          </a:prstGeom>
          <a:noFill/>
          <a:ln>
            <a:noFill/>
          </a:ln>
        </p:spPr>
      </p:pic>
      <p:sp>
        <p:nvSpPr>
          <p:cNvPr id="1284" name="Shape 1284"/>
          <p:cNvSpPr/>
          <p:nvPr/>
        </p:nvSpPr>
        <p:spPr>
          <a:xfrm>
            <a:off x="4294188" y="3979864"/>
            <a:ext cx="3225800" cy="973137"/>
          </a:xfrm>
          <a:prstGeom prst="ellipse">
            <a:avLst/>
          </a:prstGeom>
          <a:noFill/>
          <a:ln w="66675" cap="flat" cmpd="sng">
            <a:solidFill>
              <a:srgbClr val="99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2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54601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2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/>
                                        <p:tgtEl>
                                          <p:spTgt spid="12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2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12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2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12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12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2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2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12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12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12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12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12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9" name="Shape 128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68191" y="1236372"/>
            <a:ext cx="7561002" cy="4089522"/>
          </a:xfrm>
          <a:prstGeom prst="rect">
            <a:avLst/>
          </a:prstGeom>
          <a:noFill/>
          <a:ln>
            <a:noFill/>
          </a:ln>
        </p:spPr>
      </p:pic>
      <p:sp>
        <p:nvSpPr>
          <p:cNvPr id="1290" name="Shape 1290"/>
          <p:cNvSpPr/>
          <p:nvPr/>
        </p:nvSpPr>
        <p:spPr>
          <a:xfrm>
            <a:off x="1468191" y="1265956"/>
            <a:ext cx="7561002" cy="1312753"/>
          </a:xfrm>
          <a:prstGeom prst="rect">
            <a:avLst/>
          </a:prstGeom>
          <a:noFill/>
          <a:ln w="66675" cap="flat" cmpd="sng">
            <a:solidFill>
              <a:srgbClr val="FF0000"/>
            </a:solidFill>
            <a:prstDash val="solid"/>
            <a:bevel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2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87421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/>
                                        <p:tgtEl>
                                          <p:spTgt spid="1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6" name="Shape 1296" descr="https://encrypted-tbn0.gstatic.com/images?q=tbn:ANd9GcR-WKcERfbU4mLtobQzoP0gbbPjK_mahHPVWtRMBLOGNKrZJUKusw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62713" y="1647825"/>
            <a:ext cx="2209800" cy="2076450"/>
          </a:xfrm>
          <a:prstGeom prst="rect">
            <a:avLst/>
          </a:prstGeom>
          <a:noFill/>
          <a:ln>
            <a:noFill/>
          </a:ln>
        </p:spPr>
      </p:pic>
      <p:sp>
        <p:nvSpPr>
          <p:cNvPr id="1297" name="Shape 1297"/>
          <p:cNvSpPr txBox="1">
            <a:spLocks noGrp="1"/>
          </p:cNvSpPr>
          <p:nvPr>
            <p:ph type="body" idx="4294967295"/>
          </p:nvPr>
        </p:nvSpPr>
        <p:spPr>
          <a:xfrm>
            <a:off x="569912" y="1460500"/>
            <a:ext cx="4333875" cy="452755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0475" tIns="44450" rIns="90475" bIns="44450" rtlCol="0" anchor="ctr" anchorCtr="0">
            <a:noAutofit/>
          </a:bodyPr>
          <a:lstStyle/>
          <a:p>
            <a:pPr marL="285750" indent="-285750">
              <a:spcBef>
                <a:spcPts val="0"/>
              </a:spcBef>
              <a:buClr>
                <a:schemeClr val="folHlink"/>
              </a:buClr>
              <a:buSzPts val="2900"/>
              <a:buFont typeface="Arial"/>
              <a:buChar char="•"/>
            </a:pPr>
            <a:r>
              <a:rPr lang="en-US" sz="2000" b="1" dirty="0" err="1">
                <a:solidFill>
                  <a:schemeClr val="accent5">
                    <a:lumMod val="7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Magnitud</a:t>
            </a:r>
            <a:r>
              <a:rPr lang="en-US" sz="2000" b="1" dirty="0">
                <a:solidFill>
                  <a:schemeClr val="accent5">
                    <a:lumMod val="7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 de la </a:t>
            </a:r>
            <a:r>
              <a:rPr lang="en-US" sz="2000" b="1" dirty="0" err="1">
                <a:solidFill>
                  <a:schemeClr val="accent5">
                    <a:lumMod val="7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medida</a:t>
            </a:r>
            <a:endParaRPr sz="2000" b="1" dirty="0">
              <a:solidFill>
                <a:schemeClr val="accent5">
                  <a:lumMod val="75000"/>
                </a:schemeClr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285750" indent="-285750">
              <a:buClr>
                <a:schemeClr val="folHlink"/>
              </a:buClr>
              <a:buSzPts val="2900"/>
              <a:buFont typeface="Arial"/>
              <a:buChar char="•"/>
            </a:pPr>
            <a:r>
              <a:rPr lang="en-US" sz="2000" b="1" dirty="0">
                <a:solidFill>
                  <a:schemeClr val="accent5">
                    <a:lumMod val="7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Principio de </a:t>
            </a:r>
            <a:r>
              <a:rPr lang="en-US" sz="2000" b="1" dirty="0" err="1">
                <a:solidFill>
                  <a:schemeClr val="accent5">
                    <a:lumMod val="7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funcionamiento</a:t>
            </a:r>
            <a:endParaRPr sz="2000" b="1" dirty="0">
              <a:solidFill>
                <a:schemeClr val="accent5">
                  <a:lumMod val="75000"/>
                </a:schemeClr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285750" indent="-285750">
              <a:buClr>
                <a:schemeClr val="folHlink"/>
              </a:buClr>
              <a:buSzPts val="2900"/>
              <a:buFont typeface="Arial"/>
              <a:buChar char="•"/>
            </a:pPr>
            <a:r>
              <a:rPr lang="en-US" sz="2000" b="1" dirty="0" err="1">
                <a:solidFill>
                  <a:schemeClr val="accent5">
                    <a:lumMod val="7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Naturaleza</a:t>
            </a:r>
            <a:r>
              <a:rPr lang="en-US" sz="2000" b="1" dirty="0">
                <a:solidFill>
                  <a:schemeClr val="accent5">
                    <a:lumMod val="7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 de la </a:t>
            </a:r>
            <a:r>
              <a:rPr lang="en-US" sz="2000" b="1" dirty="0" err="1">
                <a:solidFill>
                  <a:schemeClr val="accent5">
                    <a:lumMod val="7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corriente</a:t>
            </a:r>
            <a:endParaRPr sz="2000" b="1" dirty="0">
              <a:solidFill>
                <a:schemeClr val="accent5">
                  <a:lumMod val="75000"/>
                </a:schemeClr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285750" indent="-285750">
              <a:buClr>
                <a:schemeClr val="folHlink"/>
              </a:buClr>
              <a:buSzPts val="2900"/>
              <a:buFont typeface="Arial"/>
              <a:buChar char="•"/>
            </a:pPr>
            <a:r>
              <a:rPr lang="en-US" sz="2000" b="1" dirty="0" err="1">
                <a:solidFill>
                  <a:schemeClr val="accent5">
                    <a:lumMod val="7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Exactitud</a:t>
            </a:r>
            <a:endParaRPr sz="2000" b="1" dirty="0">
              <a:solidFill>
                <a:schemeClr val="accent5">
                  <a:lumMod val="75000"/>
                </a:schemeClr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285750" indent="-285750">
              <a:buClr>
                <a:schemeClr val="folHlink"/>
              </a:buClr>
              <a:buSzPts val="2900"/>
              <a:buFont typeface="Arial"/>
              <a:buChar char="•"/>
            </a:pPr>
            <a:r>
              <a:rPr lang="en-US" sz="2000" b="1" dirty="0" err="1">
                <a:solidFill>
                  <a:schemeClr val="accent5">
                    <a:lumMod val="7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Posición</a:t>
            </a:r>
            <a:endParaRPr sz="2000" b="1" dirty="0">
              <a:solidFill>
                <a:schemeClr val="accent5">
                  <a:lumMod val="75000"/>
                </a:schemeClr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285750" indent="-285750">
              <a:buClr>
                <a:schemeClr val="folHlink"/>
              </a:buClr>
              <a:buSzPts val="2900"/>
              <a:buFont typeface="Arial"/>
              <a:buChar char="•"/>
            </a:pPr>
            <a:r>
              <a:rPr lang="en-US" sz="2000" b="1" dirty="0" err="1">
                <a:solidFill>
                  <a:schemeClr val="accent5">
                    <a:lumMod val="7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Tensión</a:t>
            </a:r>
            <a:r>
              <a:rPr lang="en-US" sz="2000" b="1" dirty="0">
                <a:solidFill>
                  <a:schemeClr val="accent5">
                    <a:lumMod val="7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 de </a:t>
            </a:r>
            <a:r>
              <a:rPr lang="en-US" sz="2000" b="1" dirty="0" err="1">
                <a:solidFill>
                  <a:schemeClr val="accent5">
                    <a:lumMod val="75000"/>
                  </a:schemeClr>
                </a:solidFill>
                <a:latin typeface="Corbel"/>
                <a:ea typeface="Corbel"/>
                <a:cs typeface="Corbel"/>
                <a:sym typeface="Corbel"/>
              </a:rPr>
              <a:t>prueba</a:t>
            </a:r>
            <a:endParaRPr sz="2000" b="1" dirty="0">
              <a:solidFill>
                <a:schemeClr val="accent5">
                  <a:lumMod val="75000"/>
                </a:schemeClr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298" name="Shape 1298"/>
          <p:cNvSpPr/>
          <p:nvPr/>
        </p:nvSpPr>
        <p:spPr>
          <a:xfrm>
            <a:off x="0" y="670718"/>
            <a:ext cx="5897562" cy="519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r>
              <a:rPr lang="en-US" sz="2800" b="1" dirty="0" err="1">
                <a:solidFill>
                  <a:schemeClr val="accent5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Clasificación</a:t>
            </a:r>
            <a:r>
              <a:rPr lang="en-US" sz="2800" b="1" dirty="0">
                <a:solidFill>
                  <a:schemeClr val="accent5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 de </a:t>
            </a:r>
            <a:r>
              <a:rPr lang="en-US" sz="2800" b="1" dirty="0" err="1">
                <a:solidFill>
                  <a:schemeClr val="accent5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Instrumentos</a:t>
            </a:r>
            <a:endParaRPr sz="2800" b="1" dirty="0">
              <a:solidFill>
                <a:schemeClr val="accent5">
                  <a:lumMod val="7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9" name="Shape 1299"/>
          <p:cNvSpPr/>
          <p:nvPr/>
        </p:nvSpPr>
        <p:spPr>
          <a:xfrm>
            <a:off x="8639176" y="2687638"/>
            <a:ext cx="1839913" cy="284162"/>
          </a:xfrm>
          <a:prstGeom prst="rect">
            <a:avLst/>
          </a:prstGeom>
          <a:solidFill>
            <a:srgbClr val="FFFF00"/>
          </a:solidFill>
          <a:ln w="9525" cap="flat" cmpd="sng">
            <a:solidFill>
              <a:schemeClr val="dk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003399"/>
              </a:buClr>
            </a:pPr>
            <a:r>
              <a:rPr lang="en-US" sz="1200" b="1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rPr>
              <a:t>Magnitud de la medida</a:t>
            </a:r>
            <a:endParaRPr sz="1200" b="1">
              <a:solidFill>
                <a:srgbClr val="0033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0" name="Shape 1300"/>
          <p:cNvSpPr/>
          <p:nvPr/>
        </p:nvSpPr>
        <p:spPr>
          <a:xfrm>
            <a:off x="5110163" y="3832226"/>
            <a:ext cx="2247900" cy="284163"/>
          </a:xfrm>
          <a:prstGeom prst="rect">
            <a:avLst/>
          </a:prstGeom>
          <a:solidFill>
            <a:srgbClr val="FFFF00"/>
          </a:solidFill>
          <a:ln w="9525" cap="flat" cmpd="sng">
            <a:solidFill>
              <a:schemeClr val="dk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003399"/>
              </a:buClr>
            </a:pPr>
            <a:r>
              <a:rPr lang="en-US" sz="1200" b="1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rPr>
              <a:t>Principio de funcionamiento</a:t>
            </a:r>
            <a:endParaRPr sz="1200" b="1">
              <a:solidFill>
                <a:srgbClr val="0033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1" name="Shape 1301"/>
          <p:cNvSpPr/>
          <p:nvPr/>
        </p:nvSpPr>
        <p:spPr>
          <a:xfrm>
            <a:off x="6646864" y="4195763"/>
            <a:ext cx="2046287" cy="284162"/>
          </a:xfrm>
          <a:prstGeom prst="rect">
            <a:avLst/>
          </a:prstGeom>
          <a:solidFill>
            <a:srgbClr val="FFFF00"/>
          </a:solidFill>
          <a:ln w="9525" cap="flat" cmpd="sng">
            <a:solidFill>
              <a:schemeClr val="dk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003399"/>
              </a:buClr>
            </a:pPr>
            <a:r>
              <a:rPr lang="en-US" sz="1200" b="1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rPr>
              <a:t>Naturaleza de la corriente</a:t>
            </a:r>
            <a:endParaRPr sz="1200" b="1">
              <a:solidFill>
                <a:srgbClr val="0033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2" name="Shape 1302"/>
          <p:cNvSpPr/>
          <p:nvPr/>
        </p:nvSpPr>
        <p:spPr>
          <a:xfrm>
            <a:off x="8224839" y="3825876"/>
            <a:ext cx="828675" cy="284163"/>
          </a:xfrm>
          <a:prstGeom prst="rect">
            <a:avLst/>
          </a:prstGeom>
          <a:solidFill>
            <a:srgbClr val="FFFF00"/>
          </a:solidFill>
          <a:ln w="9525" cap="flat" cmpd="sng">
            <a:solidFill>
              <a:schemeClr val="dk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003399"/>
              </a:buClr>
            </a:pPr>
            <a:r>
              <a:rPr lang="en-US" sz="1200" b="1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rPr>
              <a:t>Posición</a:t>
            </a:r>
            <a:endParaRPr/>
          </a:p>
        </p:txBody>
      </p:sp>
      <p:sp>
        <p:nvSpPr>
          <p:cNvPr id="1303" name="Shape 1303"/>
          <p:cNvSpPr/>
          <p:nvPr/>
        </p:nvSpPr>
        <p:spPr>
          <a:xfrm>
            <a:off x="6535739" y="1709738"/>
            <a:ext cx="731837" cy="622300"/>
          </a:xfrm>
          <a:prstGeom prst="ellipse">
            <a:avLst/>
          </a:prstGeom>
          <a:noFill/>
          <a:ln w="57150" cap="flat" cmpd="sng">
            <a:solidFill>
              <a:srgbClr val="99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2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04" name="Shape 1304" descr="DSCN1334"/>
          <p:cNvPicPr preferRelativeResize="0"/>
          <p:nvPr/>
        </p:nvPicPr>
        <p:blipFill rotWithShape="1">
          <a:blip r:embed="rId4">
            <a:alphaModFix/>
          </a:blip>
          <a:srcRect l="5925" b="25173"/>
          <a:stretch/>
        </p:blipFill>
        <p:spPr>
          <a:xfrm>
            <a:off x="6153150" y="1165226"/>
            <a:ext cx="4433888" cy="2644775"/>
          </a:xfrm>
          <a:prstGeom prst="rect">
            <a:avLst/>
          </a:prstGeom>
          <a:noFill/>
          <a:ln>
            <a:noFill/>
          </a:ln>
        </p:spPr>
      </p:pic>
      <p:sp>
        <p:nvSpPr>
          <p:cNvPr id="1305" name="Shape 1305"/>
          <p:cNvSpPr/>
          <p:nvPr/>
        </p:nvSpPr>
        <p:spPr>
          <a:xfrm>
            <a:off x="6997700" y="3028950"/>
            <a:ext cx="539750" cy="738188"/>
          </a:xfrm>
          <a:prstGeom prst="ellipse">
            <a:avLst/>
          </a:prstGeom>
          <a:noFill/>
          <a:ln w="57150" cap="flat" cmpd="sng">
            <a:solidFill>
              <a:srgbClr val="FF33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chemeClr val="dk1"/>
              </a:buClr>
            </a:pP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6" name="Shape 1306"/>
          <p:cNvSpPr/>
          <p:nvPr/>
        </p:nvSpPr>
        <p:spPr>
          <a:xfrm>
            <a:off x="7743826" y="2930526"/>
            <a:ext cx="879475" cy="284163"/>
          </a:xfrm>
          <a:prstGeom prst="rect">
            <a:avLst/>
          </a:prstGeom>
          <a:solidFill>
            <a:srgbClr val="FFFF00"/>
          </a:solidFill>
          <a:ln w="9525" cap="flat" cmpd="sng">
            <a:solidFill>
              <a:schemeClr val="dk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003399"/>
              </a:buClr>
            </a:pPr>
            <a:r>
              <a:rPr lang="en-US" sz="1200" b="1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rPr>
              <a:t>Exactitud</a:t>
            </a:r>
            <a:endParaRPr/>
          </a:p>
        </p:txBody>
      </p:sp>
      <p:sp>
        <p:nvSpPr>
          <p:cNvPr id="1307" name="Shape 1307"/>
          <p:cNvSpPr/>
          <p:nvPr/>
        </p:nvSpPr>
        <p:spPr>
          <a:xfrm>
            <a:off x="8943975" y="2930526"/>
            <a:ext cx="1550988" cy="284163"/>
          </a:xfrm>
          <a:prstGeom prst="rect">
            <a:avLst/>
          </a:prstGeom>
          <a:solidFill>
            <a:srgbClr val="FFFF00"/>
          </a:solidFill>
          <a:ln w="9525" cap="flat" cmpd="sng">
            <a:solidFill>
              <a:schemeClr val="dk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rgbClr val="003399"/>
              </a:buClr>
            </a:pPr>
            <a:r>
              <a:rPr lang="en-US" sz="1200" b="1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rPr>
              <a:t>Tensión de prueba</a:t>
            </a:r>
            <a:endParaRPr sz="1200" b="1">
              <a:solidFill>
                <a:srgbClr val="00339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23631670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3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13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3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13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Shape 1313"/>
          <p:cNvSpPr/>
          <p:nvPr/>
        </p:nvSpPr>
        <p:spPr>
          <a:xfrm>
            <a:off x="181579" y="668227"/>
            <a:ext cx="5759450" cy="519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r>
              <a:rPr lang="en-US" sz="2800" b="1" dirty="0" err="1">
                <a:solidFill>
                  <a:schemeClr val="accent5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Símbolos</a:t>
            </a:r>
            <a:r>
              <a:rPr lang="en-US" sz="2800" b="1" dirty="0">
                <a:solidFill>
                  <a:schemeClr val="accent5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 de </a:t>
            </a:r>
            <a:r>
              <a:rPr lang="en-US" sz="2800" b="1" dirty="0" err="1">
                <a:solidFill>
                  <a:schemeClr val="accent5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representación</a:t>
            </a:r>
            <a:endParaRPr sz="2800" b="1" dirty="0">
              <a:solidFill>
                <a:schemeClr val="accent5">
                  <a:lumMod val="7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4" name="Shape 1314"/>
          <p:cNvSpPr/>
          <p:nvPr/>
        </p:nvSpPr>
        <p:spPr>
          <a:xfrm>
            <a:off x="2514887" y="2915216"/>
            <a:ext cx="1493822" cy="1330860"/>
          </a:xfrm>
          <a:prstGeom prst="ellipse">
            <a:avLst/>
          </a:prstGeom>
          <a:solidFill>
            <a:schemeClr val="lt1"/>
          </a:solidFill>
          <a:ln w="158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n-US" sz="5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 sz="2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15" name="Shape 1315"/>
          <p:cNvGrpSpPr/>
          <p:nvPr/>
        </p:nvGrpSpPr>
        <p:grpSpPr>
          <a:xfrm>
            <a:off x="6663054" y="2555252"/>
            <a:ext cx="1339913" cy="1690824"/>
            <a:chOff x="5139053" y="2555252"/>
            <a:chExt cx="1339913" cy="1690824"/>
          </a:xfrm>
        </p:grpSpPr>
        <p:sp>
          <p:nvSpPr>
            <p:cNvPr id="1316" name="Shape 1316"/>
            <p:cNvSpPr/>
            <p:nvPr/>
          </p:nvSpPr>
          <p:spPr>
            <a:xfrm>
              <a:off x="5139053" y="2555252"/>
              <a:ext cx="1339913" cy="1690824"/>
            </a:xfrm>
            <a:prstGeom prst="rect">
              <a:avLst/>
            </a:prstGeom>
            <a:solidFill>
              <a:schemeClr val="lt1"/>
            </a:solidFill>
            <a:ln w="158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r>
                <a:rPr lang="en-US" sz="280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kWh</a:t>
              </a:r>
              <a:endParaRPr sz="2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317" name="Shape 1317"/>
            <p:cNvCxnSpPr/>
            <p:nvPr/>
          </p:nvCxnSpPr>
          <p:spPr>
            <a:xfrm>
              <a:off x="5139053" y="2823278"/>
              <a:ext cx="1339913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</p:spTree>
    <p:extLst>
      <p:ext uri="{BB962C8B-B14F-4D97-AF65-F5344CB8AC3E}">
        <p14:creationId xmlns:p14="http://schemas.microsoft.com/office/powerpoint/2010/main" val="2141893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3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3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Faceta">
  <a:themeElements>
    <a:clrScheme name="Verde azulado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614BCC9CD7DBDA4E90F6E467C3CED051" ma:contentTypeVersion="7" ma:contentTypeDescription="Crear nuevo documento." ma:contentTypeScope="" ma:versionID="14cef68cbe3af87117f168fb7a8681cc">
  <xsd:schema xmlns:xsd="http://www.w3.org/2001/XMLSchema" xmlns:xs="http://www.w3.org/2001/XMLSchema" xmlns:p="http://schemas.microsoft.com/office/2006/metadata/properties" xmlns:ns2="397df017-1763-484d-bc35-673190dceec5" targetNamespace="http://schemas.microsoft.com/office/2006/metadata/properties" ma:root="true" ma:fieldsID="43d25708734e7abbcb8841f428f20a3c" ns2:_="">
    <xsd:import namespace="397df017-1763-484d-bc35-673190dceec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97df017-1763-484d-bc35-673190dceec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419EF1D-D2BC-4927-90AA-4ED5E8310EB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61469F2-3A42-42A5-84D5-827AE51F18E4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F476297A-701B-4B7A-8FFD-5FE5139005E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97df017-1763-484d-bc35-673190dceec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190</TotalTime>
  <Words>701</Words>
  <Application>Microsoft Office PowerPoint</Application>
  <PresentationFormat>Panorámica</PresentationFormat>
  <Paragraphs>270</Paragraphs>
  <Slides>54</Slides>
  <Notes>49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54</vt:i4>
      </vt:variant>
    </vt:vector>
  </HeadingPairs>
  <TitlesOfParts>
    <vt:vector size="55" baseType="lpstr">
      <vt:lpstr>Faceta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Ricardo Defrance</dc:creator>
  <cp:lastModifiedBy>Ricardo Defrance</cp:lastModifiedBy>
  <cp:revision>42</cp:revision>
  <dcterms:created xsi:type="dcterms:W3CDTF">2016-05-13T22:47:55Z</dcterms:created>
  <dcterms:modified xsi:type="dcterms:W3CDTF">2020-06-01T21:08:47Z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0x010100614BCC9CD7DBDA4E90F6E467C3CED051</vt:lpwstr>
  </property>
</Properties>
</file>